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6"/>
  </p:handoutMasterIdLst>
  <p:sldIdLst>
    <p:sldId id="2577" r:id="rId3"/>
    <p:sldId id="288" r:id="rId5"/>
    <p:sldId id="2331" r:id="rId6"/>
    <p:sldId id="2332" r:id="rId7"/>
    <p:sldId id="280" r:id="rId8"/>
    <p:sldId id="2450" r:id="rId9"/>
    <p:sldId id="2392" r:id="rId10"/>
    <p:sldId id="342" r:id="rId11"/>
    <p:sldId id="2393" r:id="rId12"/>
    <p:sldId id="284" r:id="rId13"/>
    <p:sldId id="393" r:id="rId14"/>
    <p:sldId id="395" r:id="rId15"/>
    <p:sldId id="2328" r:id="rId16"/>
    <p:sldId id="440" r:id="rId17"/>
    <p:sldId id="441" r:id="rId18"/>
    <p:sldId id="286" r:id="rId19"/>
    <p:sldId id="2394" r:id="rId20"/>
    <p:sldId id="289" r:id="rId21"/>
    <p:sldId id="443" r:id="rId22"/>
    <p:sldId id="2327" r:id="rId23"/>
    <p:sldId id="2523" r:id="rId24"/>
    <p:sldId id="2530" r:id="rId25"/>
    <p:sldId id="2576" r:id="rId26"/>
    <p:sldId id="387" r:id="rId27"/>
    <p:sldId id="388" r:id="rId28"/>
    <p:sldId id="389" r:id="rId29"/>
    <p:sldId id="390" r:id="rId30"/>
    <p:sldId id="290" r:id="rId31"/>
    <p:sldId id="291" r:id="rId32"/>
    <p:sldId id="292" r:id="rId33"/>
    <p:sldId id="293" r:id="rId34"/>
    <p:sldId id="2524" r:id="rId35"/>
    <p:sldId id="2518" r:id="rId36"/>
    <p:sldId id="298" r:id="rId37"/>
    <p:sldId id="2528" r:id="rId38"/>
    <p:sldId id="2514" r:id="rId39"/>
    <p:sldId id="446" r:id="rId40"/>
    <p:sldId id="2343" r:id="rId41"/>
    <p:sldId id="2338" r:id="rId42"/>
    <p:sldId id="2527" r:id="rId43"/>
    <p:sldId id="445" r:id="rId44"/>
    <p:sldId id="316" r:id="rId45"/>
    <p:sldId id="2520" r:id="rId46"/>
    <p:sldId id="447" r:id="rId47"/>
    <p:sldId id="319" r:id="rId48"/>
    <p:sldId id="326" r:id="rId49"/>
    <p:sldId id="2521" r:id="rId50"/>
    <p:sldId id="448" r:id="rId51"/>
    <p:sldId id="2529" r:id="rId52"/>
    <p:sldId id="339" r:id="rId53"/>
    <p:sldId id="321" r:id="rId54"/>
    <p:sldId id="340" r:id="rId55"/>
    <p:sldId id="333" r:id="rId56"/>
    <p:sldId id="334" r:id="rId57"/>
    <p:sldId id="336" r:id="rId58"/>
    <p:sldId id="386" r:id="rId59"/>
    <p:sldId id="332" r:id="rId60"/>
    <p:sldId id="337" r:id="rId61"/>
    <p:sldId id="304" r:id="rId62"/>
    <p:sldId id="2522" r:id="rId63"/>
    <p:sldId id="306" r:id="rId64"/>
    <p:sldId id="307" r:id="rId65"/>
  </p:sldIdLst>
  <p:sldSz cx="12192000" cy="6858000"/>
  <p:notesSz cx="6858000" cy="9144000"/>
  <p:custDataLst>
    <p:tags r:id="rId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38" userDrawn="1">
          <p15:clr>
            <a:srgbClr val="A4A3A4"/>
          </p15:clr>
        </p15:guide>
        <p15:guide id="2" pos="383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 initials="a" lastIdx="1" clrIdx="0"/>
  <p:cmAuthor id="2" name="yingkongse" initials="y" lastIdx="5" clrIdx="1"/>
  <p:cmAuthor id="3" name="Microsoft Office User" initials="MOU" lastIdx="10" clrIdx="2"/>
  <p:cmAuthor id="4" name="Microsoft 帐户" initials="M帐"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a:srgbClr val="FFFFFF"/>
    <a:srgbClr val="141414"/>
    <a:srgbClr val="FFFFCC"/>
    <a:srgbClr val="4D5B79"/>
    <a:srgbClr val="AC0000"/>
    <a:srgbClr val="CC9B00"/>
    <a:srgbClr val="FBF3F3"/>
    <a:srgbClr val="F6E2E2"/>
    <a:srgbClr val="EDC5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15" autoAdjust="0"/>
    <p:restoredTop sz="92985" autoAdjust="0"/>
  </p:normalViewPr>
  <p:slideViewPr>
    <p:cSldViewPr snapToGrid="0" showGuides="1">
      <p:cViewPr>
        <p:scale>
          <a:sx n="50" d="100"/>
          <a:sy n="50" d="100"/>
        </p:scale>
        <p:origin x="608" y="364"/>
      </p:cViewPr>
      <p:guideLst>
        <p:guide orient="horz" pos="2338"/>
        <p:guide pos="38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gs" Target="tags/tag18.xml"/><Relationship Id="rId70" Type="http://schemas.openxmlformats.org/officeDocument/2006/relationships/commentAuthors" Target="commentAuthors.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F46CD6-B1FB-4D02-A915-31E48F9D7CD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BB26F1-09E6-486F-A67D-F5CAAA64254C}"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6BAD6-32AE-4ADA-B043-4858F55E3F1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D43F3-8CFE-4FE7-B80A-61417C47305E}"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0" kern="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custDataLst>
              <p:tags r:id="rId3"/>
            </p:custDataLst>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r>
              <a:rPr lang="zh-CN" altLang="en-US" dirty="0"/>
              <a:t>　　</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思维导图">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sp>
          <p:nvSpPr>
            <p:cNvPr id="9" name="矩形 8"/>
            <p:cNvSpPr/>
            <p:nvPr/>
          </p:nvSpPr>
          <p:spPr>
            <a:xfrm>
              <a:off x="0" y="0"/>
              <a:ext cx="12192000" cy="6858000"/>
            </a:xfrm>
            <a:prstGeom prst="rect">
              <a:avLst/>
            </a:prstGeom>
            <a:gradFill>
              <a:gsLst>
                <a:gs pos="53000">
                  <a:srgbClr val="EFC879"/>
                </a:gs>
                <a:gs pos="100000">
                  <a:srgbClr val="AF1E22"/>
                </a:gs>
                <a:gs pos="0">
                  <a:srgbClr val="B0261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rgbClr val="FCFDFA"/>
        </a:solidFill>
        <a:effectLst/>
      </p:bgPr>
    </p:bg>
    <p:spTree>
      <p:nvGrpSpPr>
        <p:cNvPr id="1" name=""/>
        <p:cNvGrpSpPr/>
        <p:nvPr/>
      </p:nvGrpSpPr>
      <p:grpSpPr>
        <a:xfrm>
          <a:off x="0" y="0"/>
          <a:ext cx="0" cy="0"/>
          <a:chOff x="0" y="0"/>
          <a:chExt cx="0" cy="0"/>
        </a:xfrm>
      </p:grpSpPr>
      <p:sp>
        <p:nvSpPr>
          <p:cNvPr id="8"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b="0" kern="1200" dirty="0" smtClean="0">
                <a:solidFill>
                  <a:schemeClr val="bg1">
                    <a:lumMod val="50000"/>
                  </a:schemeClr>
                </a:solidFill>
                <a:latin typeface="微软雅黑" panose="020B0503020204020204" pitchFamily="34" charset="-122"/>
                <a:ea typeface="微软雅黑" panose="020B0503020204020204" pitchFamily="34" charset="-122"/>
                <a:cs typeface="+mn-cs"/>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CFDFA"/>
        </a:solidFill>
        <a:effectLst/>
      </p:bgPr>
    </p:bg>
    <p:spTree>
      <p:nvGrpSpPr>
        <p:cNvPr id="1" name=""/>
        <p:cNvGrpSpPr/>
        <p:nvPr/>
      </p:nvGrpSpPr>
      <p:grpSpPr>
        <a:xfrm>
          <a:off x="0" y="0"/>
          <a:ext cx="0" cy="0"/>
          <a:chOff x="0" y="0"/>
          <a:chExt cx="0" cy="0"/>
        </a:xfrm>
      </p:grpSpPr>
      <p:sp>
        <p:nvSpPr>
          <p:cNvPr id="7" name="矩形 6"/>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8"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三">
    <p:bg>
      <p:bgPr>
        <a:solidFill>
          <a:srgbClr val="FCFDFA"/>
        </a:solidFill>
        <a:effectLst/>
      </p:bgPr>
    </p:bg>
    <p:spTree>
      <p:nvGrpSpPr>
        <p:cNvPr id="1" name=""/>
        <p:cNvGrpSpPr/>
        <p:nvPr/>
      </p:nvGrpSpPr>
      <p:grpSpPr>
        <a:xfrm>
          <a:off x="0" y="0"/>
          <a:ext cx="0" cy="0"/>
          <a:chOff x="0" y="0"/>
          <a:chExt cx="0" cy="0"/>
        </a:xfrm>
      </p:grpSpPr>
      <p:sp>
        <p:nvSpPr>
          <p:cNvPr id="7" name="矩形 6"/>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8"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阅读书目">
    <p:bg>
      <p:bgPr>
        <a:gradFill>
          <a:gsLst>
            <a:gs pos="0">
              <a:srgbClr val="7A0E10"/>
            </a:gs>
            <a:gs pos="100000">
              <a:srgbClr val="B53513"/>
            </a:gs>
          </a:gsLst>
          <a:lin ang="0" scaled="0"/>
        </a:gradFill>
        <a:effectLst/>
      </p:bgPr>
    </p:bg>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image" Target="../media/image29.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8.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30.jpeg"/><Relationship Id="rId1" Type="http://schemas.openxmlformats.org/officeDocument/2006/relationships/image" Target="../media/image28.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xml"/><Relationship Id="rId5" Type="http://schemas.microsoft.com/office/2007/relationships/hdphoto" Target="../media/image35.wdp"/><Relationship Id="rId4" Type="http://schemas.openxmlformats.org/officeDocument/2006/relationships/image" Target="../media/image34.png"/><Relationship Id="rId3" Type="http://schemas.openxmlformats.org/officeDocument/2006/relationships/image" Target="../media/image33.png"/><Relationship Id="rId2" Type="http://schemas.microsoft.com/office/2007/relationships/hdphoto" Target="../media/image32.wdp"/><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3.xml"/><Relationship Id="rId5" Type="http://schemas.microsoft.com/office/2007/relationships/hdphoto" Target="../media/image35.wdp"/><Relationship Id="rId4" Type="http://schemas.openxmlformats.org/officeDocument/2006/relationships/image" Target="../media/image34.png"/><Relationship Id="rId3" Type="http://schemas.openxmlformats.org/officeDocument/2006/relationships/image" Target="../media/image33.png"/><Relationship Id="rId2" Type="http://schemas.microsoft.com/office/2007/relationships/hdphoto" Target="../media/image32.wdp"/><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3.xml"/><Relationship Id="rId7" Type="http://schemas.openxmlformats.org/officeDocument/2006/relationships/image" Target="../media/image42.jpeg"/><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image39.wdp"/><Relationship Id="rId3" Type="http://schemas.openxmlformats.org/officeDocument/2006/relationships/image" Target="../media/image38.png"/><Relationship Id="rId2" Type="http://schemas.microsoft.com/office/2007/relationships/hdphoto" Target="../media/image32.wdp"/><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51.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57.jpe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59.jpeg"/><Relationship Id="rId1" Type="http://schemas.openxmlformats.org/officeDocument/2006/relationships/image" Target="../media/image58.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xml"/><Relationship Id="rId3" Type="http://schemas.openxmlformats.org/officeDocument/2006/relationships/image" Target="../media/image61.jpeg"/><Relationship Id="rId2" Type="http://schemas.openxmlformats.org/officeDocument/2006/relationships/image" Target="../media/image33.png"/><Relationship Id="rId1"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62.png"/><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3.xml"/><Relationship Id="rId4" Type="http://schemas.openxmlformats.org/officeDocument/2006/relationships/tags" Target="../tags/tag9.xml"/><Relationship Id="rId3" Type="http://schemas.openxmlformats.org/officeDocument/2006/relationships/tags" Target="../tags/tag8.xml"/><Relationship Id="rId2" Type="http://schemas.microsoft.com/office/2007/relationships/hdphoto" Target="../media/image64.wdp"/><Relationship Id="rId1"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4.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72.jpeg"/><Relationship Id="rId7" Type="http://schemas.openxmlformats.org/officeDocument/2006/relationships/image" Target="../media/image71.jpeg"/><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jpeg"/><Relationship Id="rId10" Type="http://schemas.openxmlformats.org/officeDocument/2006/relationships/notesSlide" Target="../notesSlides/notesSlide33.xml"/><Relationship Id="rId1" Type="http://schemas.openxmlformats.org/officeDocument/2006/relationships/image" Target="../media/image65.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4.xml"/><Relationship Id="rId3" Type="http://schemas.openxmlformats.org/officeDocument/2006/relationships/image" Target="../media/image73.png"/><Relationship Id="rId2" Type="http://schemas.openxmlformats.org/officeDocument/2006/relationships/image" Target="../media/image48.png"/><Relationship Id="rId1" Type="http://schemas.openxmlformats.org/officeDocument/2006/relationships/image" Target="../media/image47.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4.jpeg"/></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4.xml"/><Relationship Id="rId7" Type="http://schemas.openxmlformats.org/officeDocument/2006/relationships/image" Target="../media/image81.jpeg"/><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75.jpe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4.xml"/><Relationship Id="rId4" Type="http://schemas.openxmlformats.org/officeDocument/2006/relationships/image" Target="../media/image85.jpeg"/><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4.xml"/><Relationship Id="rId2" Type="http://schemas.openxmlformats.org/officeDocument/2006/relationships/image" Target="../media/image87.jpeg"/><Relationship Id="rId1" Type="http://schemas.openxmlformats.org/officeDocument/2006/relationships/image" Target="../media/image86.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4.xml"/><Relationship Id="rId2" Type="http://schemas.openxmlformats.org/officeDocument/2006/relationships/image" Target="../media/image88.jpeg"/><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4.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image" Target="../media/image89.jpe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48.png"/><Relationship Id="rId1"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image" Target="../media/image98.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4.xml"/><Relationship Id="rId2" Type="http://schemas.openxmlformats.org/officeDocument/2006/relationships/image" Target="../media/image100.jpeg"/><Relationship Id="rId1" Type="http://schemas.openxmlformats.org/officeDocument/2006/relationships/image" Target="../media/image99.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image" Target="../media/image102.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5.xml"/><Relationship Id="rId3" Type="http://schemas.openxmlformats.org/officeDocument/2006/relationships/image" Target="../media/image50.png"/><Relationship Id="rId2" Type="http://schemas.openxmlformats.org/officeDocument/2006/relationships/tags" Target="../tags/tag11.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tags" Target="../tags/tag12.xml"/><Relationship Id="rId1" Type="http://schemas.openxmlformats.org/officeDocument/2006/relationships/image" Target="../media/image103.jpe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5.xml"/><Relationship Id="rId4" Type="http://schemas.openxmlformats.org/officeDocument/2006/relationships/image" Target="../media/image96.png"/><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image" Target="../media/image47.jpe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13.xml"/><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14.xml"/><Relationship Id="rId4" Type="http://schemas.openxmlformats.org/officeDocument/2006/relationships/image" Target="../media/image109.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8.png"/></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15.xml"/><Relationship Id="rId4" Type="http://schemas.openxmlformats.org/officeDocument/2006/relationships/image" Target="../media/image109.png"/><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image" Target="../media/image106.png"/></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16.xml"/><Relationship Id="rId4" Type="http://schemas.openxmlformats.org/officeDocument/2006/relationships/image" Target="../media/image110.jpeg"/><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image" Target="../media/image108.pn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5.xml"/><Relationship Id="rId5" Type="http://schemas.openxmlformats.org/officeDocument/2006/relationships/tags" Target="../tags/tag17.xml"/><Relationship Id="rId4" Type="http://schemas.openxmlformats.org/officeDocument/2006/relationships/image" Target="../media/image109.png"/><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image" Target="../media/image106.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5.xml"/><Relationship Id="rId3" Type="http://schemas.microsoft.com/office/2007/relationships/hdphoto" Target="../media/image53.wdp"/><Relationship Id="rId2" Type="http://schemas.openxmlformats.org/officeDocument/2006/relationships/image" Target="../media/image52.png"/><Relationship Id="rId1" Type="http://schemas.openxmlformats.org/officeDocument/2006/relationships/image" Target="../media/image47.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11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microsoft.com/office/2007/relationships/hdphoto" Target="../media/image113.wdp"/><Relationship Id="rId2" Type="http://schemas.openxmlformats.org/officeDocument/2006/relationships/image" Target="../media/image112.png"/><Relationship Id="rId1" Type="http://schemas.openxmlformats.org/officeDocument/2006/relationships/image" Target="../media/image8.jpe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tiff"/></Relationships>
</file>

<file path=ppt/slides/_rels/slide7.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20.jpeg"/><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9.jpeg"/><Relationship Id="rId4" Type="http://schemas.openxmlformats.org/officeDocument/2006/relationships/tags" Target="../tags/tag3.xml"/><Relationship Id="rId3" Type="http://schemas.openxmlformats.org/officeDocument/2006/relationships/image" Target="../media/image18.jpeg"/><Relationship Id="rId2" Type="http://schemas.openxmlformats.org/officeDocument/2006/relationships/image" Target="../media/image17.jpeg"/><Relationship Id="rId11" Type="http://schemas.openxmlformats.org/officeDocument/2006/relationships/notesSlide" Target="../notesSlides/notesSlide7.xml"/><Relationship Id="rId10" Type="http://schemas.openxmlformats.org/officeDocument/2006/relationships/slideLayout" Target="../slideLayouts/slideLayout3.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1" cstate="print"/>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28" name="直接连接符 4"/>
          <p:cNvCxnSpPr/>
          <p:nvPr/>
        </p:nvCxnSpPr>
        <p:spPr>
          <a:xfrm>
            <a:off x="2474843" y="541585"/>
            <a:ext cx="9723762"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nvGrpSpPr>
          <p:cNvPr id="30" name="组合 30"/>
          <p:cNvGrpSpPr/>
          <p:nvPr/>
        </p:nvGrpSpPr>
        <p:grpSpPr>
          <a:xfrm>
            <a:off x="2843658" y="3535331"/>
            <a:ext cx="6434813" cy="535531"/>
            <a:chOff x="2843658" y="3535331"/>
            <a:chExt cx="6434813" cy="535531"/>
          </a:xfrm>
        </p:grpSpPr>
        <p:sp>
          <p:nvSpPr>
            <p:cNvPr id="1048580" name="文本框 5"/>
            <p:cNvSpPr txBox="1"/>
            <p:nvPr/>
          </p:nvSpPr>
          <p:spPr>
            <a:xfrm>
              <a:off x="5234543" y="3535331"/>
              <a:ext cx="1653043" cy="535531"/>
            </a:xfrm>
            <a:prstGeom prst="rect">
              <a:avLst/>
            </a:prstGeom>
            <a:noFill/>
          </p:spPr>
          <p:txBody>
            <a:bodyPr wrap="square" rtlCol="0">
              <a:spAutoFit/>
            </a:bodyPr>
            <a:lstStyle/>
            <a:p>
              <a:pPr marL="0" lvl="1" algn="ctr">
                <a:lnSpc>
                  <a:spcPct val="120000"/>
                </a:lnSpc>
              </a:pPr>
              <a:r>
                <a:rPr lang="zh-CN" altLang="en-US" sz="2400" b="1" spc="300" dirty="0">
                  <a:solidFill>
                    <a:schemeClr val="tx1">
                      <a:lumMod val="50000"/>
                      <a:lumOff val="50000"/>
                    </a:schemeClr>
                  </a:solidFill>
                  <a:latin typeface="华文中宋" panose="02010600040101010101" pitchFamily="2" charset="-122"/>
                  <a:ea typeface="华文中宋" panose="02010600040101010101" pitchFamily="2" charset="-122"/>
                </a:rPr>
                <a:t>教学课件</a:t>
              </a:r>
              <a:endParaRPr lang="zh-CN" altLang="en-US" sz="2400" b="1" spc="300" dirty="0">
                <a:solidFill>
                  <a:schemeClr val="tx1">
                    <a:lumMod val="50000"/>
                    <a:lumOff val="50000"/>
                  </a:schemeClr>
                </a:solidFill>
                <a:latin typeface="华文中宋" panose="02010600040101010101" pitchFamily="2" charset="-122"/>
                <a:ea typeface="华文中宋" panose="02010600040101010101" pitchFamily="2" charset="-122"/>
              </a:endParaRPr>
            </a:p>
          </p:txBody>
        </p:sp>
        <p:grpSp>
          <p:nvGrpSpPr>
            <p:cNvPr id="31" name="组合 6"/>
            <p:cNvGrpSpPr/>
            <p:nvPr/>
          </p:nvGrpSpPr>
          <p:grpSpPr>
            <a:xfrm>
              <a:off x="2843658" y="3835370"/>
              <a:ext cx="6434813" cy="1"/>
              <a:chOff x="2843658" y="3481479"/>
              <a:chExt cx="6434813" cy="1"/>
            </a:xfrm>
          </p:grpSpPr>
          <p:cxnSp>
            <p:nvCxnSpPr>
              <p:cNvPr id="3145729" name="直接连接符 7"/>
              <p:cNvCxnSpPr/>
              <p:nvPr/>
            </p:nvCxnSpPr>
            <p:spPr>
              <a:xfrm>
                <a:off x="6803356" y="3481479"/>
                <a:ext cx="2475115"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cxnSp>
            <p:nvCxnSpPr>
              <p:cNvPr id="3145730" name="直接连接符 8"/>
              <p:cNvCxnSpPr>
                <a:endCxn id="1048580" idx="1"/>
              </p:cNvCxnSpPr>
              <p:nvPr/>
            </p:nvCxnSpPr>
            <p:spPr>
              <a:xfrm>
                <a:off x="2843658" y="3481479"/>
                <a:ext cx="2390885" cy="1"/>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grpSp>
      <p:grpSp>
        <p:nvGrpSpPr>
          <p:cNvPr id="33" name="组合 35"/>
          <p:cNvGrpSpPr/>
          <p:nvPr/>
        </p:nvGrpSpPr>
        <p:grpSpPr>
          <a:xfrm>
            <a:off x="2707914" y="1902656"/>
            <a:ext cx="6776170" cy="1507079"/>
            <a:chOff x="2707914" y="1969331"/>
            <a:chExt cx="6776170" cy="1507079"/>
          </a:xfrm>
        </p:grpSpPr>
        <p:grpSp>
          <p:nvGrpSpPr>
            <p:cNvPr id="34" name="组合 36"/>
            <p:cNvGrpSpPr/>
            <p:nvPr/>
          </p:nvGrpSpPr>
          <p:grpSpPr>
            <a:xfrm>
              <a:off x="2707914" y="1969331"/>
              <a:ext cx="6776170" cy="1507079"/>
              <a:chOff x="2707914" y="1969331"/>
              <a:chExt cx="6776170" cy="1507079"/>
            </a:xfrm>
          </p:grpSpPr>
          <p:sp>
            <p:nvSpPr>
              <p:cNvPr id="1048582" name="文本框 39"/>
              <p:cNvSpPr txBox="1"/>
              <p:nvPr/>
            </p:nvSpPr>
            <p:spPr>
              <a:xfrm>
                <a:off x="3262396" y="1969331"/>
                <a:ext cx="6221688" cy="1507079"/>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endParaRPr lang="zh-CN" altLang="en-US" sz="4000" b="1" spc="300" dirty="0">
                  <a:solidFill>
                    <a:srgbClr val="AF1E22"/>
                  </a:solidFill>
                  <a:latin typeface="微软雅黑" panose="020B0503020204020204" pitchFamily="34" charset="-122"/>
                  <a:ea typeface="微软雅黑" panose="020B0503020204020204" pitchFamily="34" charset="-122"/>
                </a:endParaRP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社会主义理论体系概论</a:t>
                </a:r>
                <a:endParaRPr lang="zh-CN" altLang="en-US" sz="4000" b="1" spc="300" dirty="0">
                  <a:solidFill>
                    <a:srgbClr val="AF1E22"/>
                  </a:solidFill>
                  <a:latin typeface="微软雅黑" panose="020B0503020204020204" pitchFamily="34" charset="-122"/>
                  <a:ea typeface="微软雅黑" panose="020B0503020204020204" pitchFamily="34" charset="-122"/>
                </a:endParaRP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2" cstate="print"/>
          <a:stretch>
            <a:fillRect/>
          </a:stretch>
        </p:blipFill>
        <p:spPr>
          <a:xfrm>
            <a:off x="-57753" y="-35954"/>
            <a:ext cx="3097036" cy="2749534"/>
          </a:xfrm>
          <a:prstGeom prst="rect">
            <a:avLst/>
          </a:prstGeom>
        </p:spPr>
      </p:pic>
      <p:grpSp>
        <p:nvGrpSpPr>
          <p:cNvPr id="21" name="组合 20"/>
          <p:cNvGrpSpPr/>
          <p:nvPr/>
        </p:nvGrpSpPr>
        <p:grpSpPr>
          <a:xfrm>
            <a:off x="0" y="6570000"/>
            <a:ext cx="12192000" cy="288000"/>
            <a:chOff x="0" y="6570000"/>
            <a:chExt cx="12192000" cy="288000"/>
          </a:xfrm>
        </p:grpSpPr>
        <p:sp>
          <p:nvSpPr>
            <p:cNvPr id="22" name="矩形 21"/>
            <p:cNvSpPr/>
            <p:nvPr/>
          </p:nvSpPr>
          <p:spPr>
            <a:xfrm>
              <a:off x="0" y="6570000"/>
              <a:ext cx="12192000" cy="28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36000" y="6598584"/>
              <a:ext cx="11520000" cy="230832"/>
            </a:xfrm>
            <a:prstGeom prst="rect">
              <a:avLst/>
            </a:prstGeom>
            <a:noFill/>
          </p:spPr>
          <p:txBody>
            <a:bodyPr wrap="square" rtlCol="0">
              <a:spAutoFit/>
            </a:bodyP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全国高校思想政治理论课教学指导委员会　 　高等教育出版社  联合出品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　全国高校“毛泽东思想和中国特色社会主义理论体系概论”教学创新</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中心</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北京大学）</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监制</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lum bright="70000" contrast="-70000"/>
            <a:extLst>
              <a:ext uri="{28A0092B-C50C-407E-A947-70E740481C1C}">
                <a14:useLocalDpi xmlns:a14="http://schemas.microsoft.com/office/drawing/2010/main" val="0"/>
              </a:ext>
            </a:extLst>
          </a:blip>
          <a:srcRect t="33562" b="24284"/>
          <a:stretch>
            <a:fillRect/>
          </a:stretch>
        </p:blipFill>
        <p:spPr>
          <a:xfrm>
            <a:off x="0" y="0"/>
            <a:ext cx="12192000" cy="6858000"/>
          </a:xfrm>
          <a:prstGeom prst="rect">
            <a:avLst/>
          </a:prstGeom>
        </p:spPr>
      </p:pic>
      <p:sp>
        <p:nvSpPr>
          <p:cNvPr id="5" name="矩形: 对角圆角 16"/>
          <p:cNvSpPr/>
          <p:nvPr/>
        </p:nvSpPr>
        <p:spPr>
          <a:xfrm>
            <a:off x="390343" y="3341887"/>
            <a:ext cx="11028506" cy="2133362"/>
          </a:xfrm>
          <a:prstGeom prst="round2DiagRect">
            <a:avLst>
              <a:gd name="adj1" fmla="val 8026"/>
              <a:gd name="adj2" fmla="val 0"/>
            </a:avLst>
          </a:prstGeom>
          <a:solidFill>
            <a:srgbClr val="F7F8F6"/>
          </a:solidFill>
          <a:ln w="22225">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0800000">
            <a:off x="586826" y="1577990"/>
            <a:ext cx="45719" cy="1196477"/>
          </a:xfrm>
          <a:prstGeom prst="rect">
            <a:avLst/>
          </a:prstGeom>
          <a:gradFill>
            <a:gsLst>
              <a:gs pos="0">
                <a:srgbClr val="AF1E22"/>
              </a:gs>
              <a:gs pos="59000">
                <a:srgbClr val="EB6F00"/>
              </a:gs>
              <a:gs pos="100000">
                <a:srgbClr val="DA380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11238" y="1464752"/>
            <a:ext cx="2757910" cy="1476375"/>
          </a:xfrm>
          <a:prstGeom prst="rect">
            <a:avLst/>
          </a:prstGeom>
        </p:spPr>
        <p:txBody>
          <a:bodyPr wrap="square">
            <a:spAutoFit/>
          </a:bodyPr>
          <a:lstStyle/>
          <a:p>
            <a:pPr lvl="0" algn="just">
              <a:lnSpc>
                <a:spcPct val="150000"/>
              </a:lnSpc>
              <a:buClrTx/>
              <a:buSzTx/>
              <a:buFontTx/>
            </a:pPr>
            <a:r>
              <a:rPr lang="zh-CN" altLang="en-US" sz="2000" b="1" spc="100" dirty="0" smtClean="0">
                <a:latin typeface="微软雅黑" panose="020B0503020204020204" pitchFamily="34" charset="-122"/>
                <a:ea typeface="微软雅黑" panose="020B0503020204020204" pitchFamily="34" charset="-122"/>
                <a:sym typeface="+mn-ea"/>
              </a:rPr>
              <a:t>      </a:t>
            </a:r>
            <a:r>
              <a:rPr lang="zh-CN" altLang="en-US" sz="2000" b="1" spc="100" dirty="0" smtClean="0">
                <a:latin typeface="楷体" panose="02010609060101010101" pitchFamily="49" charset="-122"/>
                <a:ea typeface="楷体" panose="02010609060101010101" pitchFamily="49" charset="-122"/>
                <a:sym typeface="+mn-ea"/>
              </a:rPr>
              <a:t>“</a:t>
            </a:r>
            <a:r>
              <a:rPr lang="zh-CN" altLang="en-US" sz="2000" b="1" spc="100" dirty="0">
                <a:latin typeface="微软雅黑" panose="020B0503020204020204" pitchFamily="34" charset="-122"/>
                <a:ea typeface="微软雅黑" panose="020B0503020204020204" pitchFamily="34" charset="-122"/>
                <a:sym typeface="+mn-ea"/>
              </a:rPr>
              <a:t>十月革命一声炮响，给我们送来了马克思列宁主义。</a:t>
            </a:r>
            <a:r>
              <a:rPr lang="zh-CN" altLang="en-US" sz="2000" b="1" spc="100" dirty="0">
                <a:latin typeface="楷体" panose="02010609060101010101" pitchFamily="49" charset="-122"/>
                <a:ea typeface="楷体" panose="02010609060101010101" pitchFamily="49" charset="-122"/>
                <a:sym typeface="+mn-ea"/>
              </a:rPr>
              <a:t>”</a:t>
            </a:r>
            <a:endParaRPr lang="en-US" altLang="zh-CN" sz="2000" b="1" spc="100" dirty="0">
              <a:latin typeface="楷体" panose="02010609060101010101" pitchFamily="49" charset="-122"/>
              <a:ea typeface="楷体" panose="02010609060101010101" pitchFamily="49" charset="-122"/>
              <a:sym typeface="+mn-ea"/>
            </a:endParaRPr>
          </a:p>
        </p:txBody>
      </p:sp>
      <p:sp>
        <p:nvSpPr>
          <p:cNvPr id="9" name="文本框 8"/>
          <p:cNvSpPr txBox="1"/>
          <p:nvPr/>
        </p:nvSpPr>
        <p:spPr>
          <a:xfrm>
            <a:off x="682870" y="3725017"/>
            <a:ext cx="3097708" cy="2148658"/>
          </a:xfrm>
          <a:prstGeom prst="rect">
            <a:avLst/>
          </a:prstGeom>
          <a:noFill/>
        </p:spPr>
        <p:txBody>
          <a:bodyPr wrap="square" rtlCol="0">
            <a:noAutofit/>
          </a:bodyPr>
          <a:lstStyle/>
          <a:p>
            <a:pPr lvl="0" algn="just">
              <a:lnSpc>
                <a:spcPct val="150000"/>
              </a:lnSpc>
              <a:buClrTx/>
              <a:buSzTx/>
              <a:buFontTx/>
            </a:pPr>
            <a:r>
              <a:rPr lang="zh-CN" altLang="en-US" dirty="0">
                <a:latin typeface="微软雅黑" panose="020B0503020204020204" pitchFamily="34" charset="-122"/>
                <a:ea typeface="微软雅黑" panose="020B0503020204020204" pitchFamily="34" charset="-122"/>
              </a:rPr>
              <a:t>       中国先进分子从</a:t>
            </a:r>
            <a:r>
              <a:rPr lang="zh-CN" altLang="en-US" b="1" dirty="0">
                <a:solidFill>
                  <a:srgbClr val="AF1E22"/>
                </a:solidFill>
                <a:latin typeface="微软雅黑" panose="020B0503020204020204" pitchFamily="34" charset="-122"/>
                <a:ea typeface="微软雅黑" panose="020B0503020204020204" pitchFamily="34" charset="-122"/>
              </a:rPr>
              <a:t>马克思列宁主义</a:t>
            </a:r>
            <a:r>
              <a:rPr lang="zh-CN" altLang="en-US" dirty="0">
                <a:latin typeface="微软雅黑" panose="020B0503020204020204" pitchFamily="34" charset="-122"/>
                <a:ea typeface="微软雅黑" panose="020B0503020204020204" pitchFamily="34" charset="-122"/>
              </a:rPr>
              <a:t>中看到了</a:t>
            </a:r>
            <a:r>
              <a:rPr lang="zh-CN" altLang="en-US" b="1" dirty="0">
                <a:latin typeface="微软雅黑" panose="020B0503020204020204" pitchFamily="34" charset="-122"/>
                <a:ea typeface="微软雅黑" panose="020B0503020204020204" pitchFamily="34" charset="-122"/>
              </a:rPr>
              <a:t>解决中国问题的出路</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3964" b="12347"/>
          <a:stretch>
            <a:fillRect/>
          </a:stretch>
        </p:blipFill>
        <p:spPr>
          <a:xfrm>
            <a:off x="4195272" y="794092"/>
            <a:ext cx="7409903" cy="5308572"/>
          </a:xfrm>
          <a:prstGeom prst="rect">
            <a:avLst/>
          </a:prstGeom>
          <a:ln w="88900" cap="sq" cmpd="thickThin">
            <a:solidFill>
              <a:schemeClr val="accent4">
                <a:lumMod val="50000"/>
              </a:schemeClr>
            </a:solidFill>
            <a:prstDash val="solid"/>
            <a:miter lim="800000"/>
            <a:headEnd/>
            <a:tailEnd/>
          </a:ln>
          <a:effectLst>
            <a:innerShdw blurRad="76200">
              <a:srgbClr val="000000"/>
            </a:inn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alphaModFix amt="10000"/>
            <a:extLst>
              <a:ext uri="{28A0092B-C50C-407E-A947-70E740481C1C}">
                <a14:useLocalDpi xmlns:a14="http://schemas.microsoft.com/office/drawing/2010/main" val="0"/>
              </a:ext>
            </a:extLst>
          </a:blip>
          <a:srcRect t="5572" b="56590"/>
          <a:stretch>
            <a:fillRect/>
          </a:stretch>
        </p:blipFill>
        <p:spPr>
          <a:xfrm>
            <a:off x="-168696" y="-10932"/>
            <a:ext cx="13296800" cy="6880177"/>
          </a:xfrm>
          <a:prstGeom prst="rect">
            <a:avLst/>
          </a:prstGeom>
        </p:spPr>
      </p:pic>
      <p:grpSp>
        <p:nvGrpSpPr>
          <p:cNvPr id="5" name="组合 4"/>
          <p:cNvGrpSpPr/>
          <p:nvPr/>
        </p:nvGrpSpPr>
        <p:grpSpPr>
          <a:xfrm>
            <a:off x="670223" y="2156654"/>
            <a:ext cx="7132429" cy="3016925"/>
            <a:chOff x="4082799" y="1841656"/>
            <a:chExt cx="7132429" cy="4027792"/>
          </a:xfrm>
        </p:grpSpPr>
        <p:sp>
          <p:nvSpPr>
            <p:cNvPr id="6" name="矩形: 对角圆角 24"/>
            <p:cNvSpPr/>
            <p:nvPr/>
          </p:nvSpPr>
          <p:spPr>
            <a:xfrm>
              <a:off x="4082799" y="2027619"/>
              <a:ext cx="6976483" cy="3841829"/>
            </a:xfrm>
            <a:prstGeom prst="round2DiagRect">
              <a:avLst>
                <a:gd name="adj1" fmla="val 10502"/>
                <a:gd name="adj2" fmla="val 0"/>
              </a:avLst>
            </a:prstGeom>
            <a:solidFill>
              <a:schemeClr val="bg1"/>
            </a:solidFill>
            <a:ln>
              <a:noFill/>
            </a:ln>
            <a:effectLst>
              <a:outerShdw blurRad="254000" dist="127000" dir="2700000" algn="tl" rotWithShape="0">
                <a:schemeClr val="bg1">
                  <a:lumMod val="6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对角圆角 23"/>
            <p:cNvSpPr/>
            <p:nvPr/>
          </p:nvSpPr>
          <p:spPr>
            <a:xfrm>
              <a:off x="4238745" y="1841656"/>
              <a:ext cx="6976483" cy="3841830"/>
            </a:xfrm>
            <a:prstGeom prst="round2DiagRect">
              <a:avLst>
                <a:gd name="adj1" fmla="val 10732"/>
                <a:gd name="adj2" fmla="val 0"/>
              </a:avLst>
            </a:prstGeom>
            <a:gradFill flip="none" rotWithShape="1">
              <a:gsLst>
                <a:gs pos="21000">
                  <a:srgbClr val="9D211B"/>
                </a:gs>
                <a:gs pos="65000">
                  <a:srgbClr val="EDA778"/>
                </a:gs>
                <a:gs pos="100000">
                  <a:srgbClr val="B2443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 name="矩形 7"/>
          <p:cNvSpPr/>
          <p:nvPr/>
        </p:nvSpPr>
        <p:spPr>
          <a:xfrm>
            <a:off x="1661109" y="2972134"/>
            <a:ext cx="4489040" cy="1015663"/>
          </a:xfrm>
          <a:prstGeom prst="rect">
            <a:avLst/>
          </a:prstGeom>
        </p:spPr>
        <p:txBody>
          <a:bodyPr wrap="square">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陈独秀、李大钊等人成为最早在中国传播马克思列宁主义的知识分子。</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85089" y="652845"/>
            <a:ext cx="4134730" cy="5654243"/>
          </a:xfrm>
          <a:prstGeom prst="rect">
            <a:avLst/>
          </a:prstGeom>
          <a:ln w="25400">
            <a:noFill/>
          </a:ln>
          <a:effectLst>
            <a:outerShdw blurRad="203200" dist="1143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对角圆角 16"/>
          <p:cNvSpPr/>
          <p:nvPr/>
        </p:nvSpPr>
        <p:spPr>
          <a:xfrm>
            <a:off x="471714" y="2398409"/>
            <a:ext cx="11248572" cy="3591083"/>
          </a:xfrm>
          <a:prstGeom prst="round2DiagRect">
            <a:avLst>
              <a:gd name="adj1" fmla="val 8026"/>
              <a:gd name="adj2" fmla="val 0"/>
            </a:avLst>
          </a:prstGeom>
          <a:solidFill>
            <a:srgbClr val="F7F8F6"/>
          </a:solidFill>
          <a:ln w="22225">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Freeform 144"/>
          <p:cNvSpPr/>
          <p:nvPr/>
        </p:nvSpPr>
        <p:spPr>
          <a:xfrm>
            <a:off x="643068" y="-737392"/>
            <a:ext cx="10843998" cy="6696489"/>
          </a:xfrm>
          <a:custGeom>
            <a:avLst/>
            <a:gdLst>
              <a:gd name="connsiteX0" fmla="*/ 4763191 w 21690820"/>
              <a:gd name="connsiteY0" fmla="*/ 0 h 13717588"/>
              <a:gd name="connsiteX1" fmla="*/ 16927628 w 21690820"/>
              <a:gd name="connsiteY1" fmla="*/ 0 h 13717588"/>
              <a:gd name="connsiteX2" fmla="*/ 17334392 w 21690820"/>
              <a:gd name="connsiteY2" fmla="*/ 289256 h 13717588"/>
              <a:gd name="connsiteX3" fmla="*/ 21690820 w 21690820"/>
              <a:gd name="connsiteY3" fmla="*/ 8980067 h 13717588"/>
              <a:gd name="connsiteX4" fmla="*/ 20621344 w 21690820"/>
              <a:gd name="connsiteY4" fmla="*/ 13682000 h 13717588"/>
              <a:gd name="connsiteX5" fmla="*/ 20603118 w 21690820"/>
              <a:gd name="connsiteY5" fmla="*/ 13717588 h 13717588"/>
              <a:gd name="connsiteX6" fmla="*/ 1087702 w 21690820"/>
              <a:gd name="connsiteY6" fmla="*/ 13717588 h 13717588"/>
              <a:gd name="connsiteX7" fmla="*/ 1069475 w 21690820"/>
              <a:gd name="connsiteY7" fmla="*/ 13682000 h 13717588"/>
              <a:gd name="connsiteX8" fmla="*/ 0 w 21690820"/>
              <a:gd name="connsiteY8" fmla="*/ 8980067 h 13717588"/>
              <a:gd name="connsiteX9" fmla="*/ 4356428 w 21690820"/>
              <a:gd name="connsiteY9" fmla="*/ 289256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90820" h="13717588">
                <a:moveTo>
                  <a:pt x="4763191" y="0"/>
                </a:moveTo>
                <a:lnTo>
                  <a:pt x="16927628" y="0"/>
                </a:lnTo>
                <a:lnTo>
                  <a:pt x="17334392" y="289256"/>
                </a:lnTo>
                <a:cubicBezTo>
                  <a:pt x="19979012" y="2267048"/>
                  <a:pt x="21690820" y="5423651"/>
                  <a:pt x="21690820" y="8980067"/>
                </a:cubicBezTo>
                <a:cubicBezTo>
                  <a:pt x="21690820" y="10664685"/>
                  <a:pt x="21306730" y="12259595"/>
                  <a:pt x="20621344" y="13682000"/>
                </a:cubicBezTo>
                <a:lnTo>
                  <a:pt x="20603118" y="13717588"/>
                </a:lnTo>
                <a:lnTo>
                  <a:pt x="1087702" y="13717588"/>
                </a:lnTo>
                <a:lnTo>
                  <a:pt x="1069475" y="13682000"/>
                </a:lnTo>
                <a:cubicBezTo>
                  <a:pt x="384089" y="12259595"/>
                  <a:pt x="0" y="10664685"/>
                  <a:pt x="0" y="8980067"/>
                </a:cubicBezTo>
                <a:cubicBezTo>
                  <a:pt x="0" y="5423651"/>
                  <a:pt x="1711808" y="2267048"/>
                  <a:pt x="4356428" y="289256"/>
                </a:cubicBezTo>
                <a:close/>
              </a:path>
            </a:pathLst>
          </a:custGeom>
          <a:noFill/>
          <a:ln>
            <a:solidFill>
              <a:schemeClr val="bg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7" name="Freeform 146"/>
          <p:cNvSpPr/>
          <p:nvPr/>
        </p:nvSpPr>
        <p:spPr>
          <a:xfrm>
            <a:off x="-3092530" y="-767788"/>
            <a:ext cx="8190737" cy="6696489"/>
          </a:xfrm>
          <a:custGeom>
            <a:avLst/>
            <a:gdLst>
              <a:gd name="connsiteX0" fmla="*/ 0 w 16383607"/>
              <a:gd name="connsiteY0" fmla="*/ 0 h 13394721"/>
              <a:gd name="connsiteX1" fmla="*/ 12682199 w 16383607"/>
              <a:gd name="connsiteY1" fmla="*/ 0 h 13394721"/>
              <a:gd name="connsiteX2" fmla="*/ 14376056 w 16383607"/>
              <a:gd name="connsiteY2" fmla="*/ 1693858 h 13394721"/>
              <a:gd name="connsiteX3" fmla="*/ 14376056 w 16383607"/>
              <a:gd name="connsiteY3" fmla="*/ 11387171 h 13394721"/>
              <a:gd name="connsiteX4" fmla="*/ 14376056 w 16383607"/>
              <a:gd name="connsiteY4" fmla="*/ 11387170 h 13394721"/>
              <a:gd name="connsiteX5" fmla="*/ 4682744 w 16383607"/>
              <a:gd name="connsiteY5" fmla="*/ 11387170 h 13394721"/>
              <a:gd name="connsiteX6" fmla="*/ 0 w 16383607"/>
              <a:gd name="connsiteY6" fmla="*/ 6704428 h 1339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83607" h="13394721">
                <a:moveTo>
                  <a:pt x="0" y="0"/>
                </a:moveTo>
                <a:lnTo>
                  <a:pt x="12682199" y="0"/>
                </a:lnTo>
                <a:lnTo>
                  <a:pt x="14376056" y="1693858"/>
                </a:lnTo>
                <a:cubicBezTo>
                  <a:pt x="17052792" y="4370594"/>
                  <a:pt x="17052790" y="8710437"/>
                  <a:pt x="14376056" y="11387171"/>
                </a:cubicBezTo>
                <a:lnTo>
                  <a:pt x="14376056" y="11387170"/>
                </a:lnTo>
                <a:cubicBezTo>
                  <a:pt x="11699322" y="14063905"/>
                  <a:pt x="7359480" y="14063905"/>
                  <a:pt x="4682744" y="11387170"/>
                </a:cubicBezTo>
                <a:lnTo>
                  <a:pt x="0" y="6704428"/>
                </a:lnTo>
                <a:close/>
              </a:path>
            </a:pathLst>
          </a:custGeom>
          <a:noFill/>
          <a:ln>
            <a:solidFill>
              <a:schemeClr val="bg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noAutofit/>
          </a:bodyPr>
          <a:lstStyle/>
          <a:p>
            <a:pPr algn="ctr"/>
            <a:endParaRPr lang="ru-RU" sz="900"/>
          </a:p>
        </p:txBody>
      </p:sp>
      <p:sp>
        <p:nvSpPr>
          <p:cNvPr id="8" name="矩形 7"/>
          <p:cNvSpPr/>
          <p:nvPr/>
        </p:nvSpPr>
        <p:spPr>
          <a:xfrm>
            <a:off x="987217" y="1026473"/>
            <a:ext cx="10217567" cy="1015663"/>
          </a:xfrm>
          <a:prstGeom prst="rect">
            <a:avLst/>
          </a:prstGeom>
        </p:spPr>
        <p:txBody>
          <a:bodyPr wrap="square">
            <a:spAutoFit/>
          </a:bodyPr>
          <a:lstStyle/>
          <a:p>
            <a:pPr indent="521970" algn="just">
              <a:lnSpc>
                <a:spcPct val="150000"/>
              </a:lnSpc>
            </a:pPr>
            <a:r>
              <a:rPr lang="zh-CN" altLang="en-US" sz="2000" b="1" dirty="0">
                <a:latin typeface="微软雅黑" panose="020B0503020204020204" pitchFamily="34" charset="-122"/>
                <a:ea typeface="微软雅黑" panose="020B0503020204020204" pitchFamily="34" charset="-122"/>
              </a:rPr>
              <a:t>毛泽东也是在不断学习和革命实践的过程中，认识到只有马克思主义、只有社会主义才能救中国的深刻道理，从而实现了向马克思主义者的转变。 </a:t>
            </a:r>
            <a:endParaRPr lang="en-US" altLang="zh-CN" sz="20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13509" y="2639572"/>
            <a:ext cx="3994576" cy="3091815"/>
          </a:xfrm>
          <a:prstGeom prst="rect">
            <a:avLst/>
          </a:prstGeom>
          <a:noFill/>
        </p:spPr>
        <p:txBody>
          <a:bodyPr wrap="square" rtlCol="0">
            <a:spAutoFit/>
          </a:bodyPr>
          <a:lstStyle/>
          <a:p>
            <a:pPr algn="just" fontAlgn="auto">
              <a:lnSpc>
                <a:spcPts val="2600"/>
              </a:lnSpc>
            </a:pPr>
            <a:r>
              <a:rPr lang="en-US" altLang="zh-CN" sz="16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1936</a:t>
            </a:r>
            <a:r>
              <a:rPr lang="zh-CN" altLang="en-US" sz="1500" dirty="0">
                <a:latin typeface="微软雅黑" panose="020B0503020204020204" pitchFamily="34" charset="-122"/>
                <a:ea typeface="微软雅黑" panose="020B0503020204020204" pitchFamily="34" charset="-122"/>
              </a:rPr>
              <a:t>年，毛泽东在延安接受斯诺采访，回顾了自己确立马克思主义信仰思想历程：</a:t>
            </a:r>
            <a:r>
              <a:rPr lang="zh-CN" altLang="en-US" sz="1500" dirty="0">
                <a:latin typeface="楷体" panose="02010609060101010101" pitchFamily="49" charset="-122"/>
                <a:ea typeface="楷体" panose="02010609060101010101" pitchFamily="49" charset="-122"/>
              </a:rPr>
              <a:t>“</a:t>
            </a:r>
            <a:r>
              <a:rPr lang="zh-CN" altLang="en-US" sz="1500" dirty="0">
                <a:latin typeface="微软雅黑" panose="020B0503020204020204" pitchFamily="34" charset="-122"/>
                <a:ea typeface="微软雅黑" panose="020B0503020204020204" pitchFamily="34" charset="-122"/>
              </a:rPr>
              <a:t>我第二次到北京期间，读了许多关于俄国情况的书。我热心地搜寻那时候能找到的为数不多的用中文写的共产主义书籍。有三本书特别深地铭刻在我的心中，建立起我对马克思主义的信仰。我一旦接受了马克思主义对历史的正确解释以后，我对马克思主义的信仰就没有动摇过。</a:t>
            </a:r>
            <a:r>
              <a:rPr lang="zh-CN" altLang="en-US" sz="1500" dirty="0">
                <a:latin typeface="楷体" panose="02010609060101010101" pitchFamily="49" charset="-122"/>
                <a:ea typeface="楷体" panose="02010609060101010101" pitchFamily="49" charset="-122"/>
              </a:rPr>
              <a:t>”</a:t>
            </a:r>
            <a:endParaRPr lang="zh-CN" altLang="en-US" sz="1500" dirty="0">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2000" y="2735580"/>
            <a:ext cx="2044700" cy="2900045"/>
          </a:xfrm>
          <a:prstGeom prst="rect">
            <a:avLst/>
          </a:prstGeom>
          <a:ln>
            <a:noFill/>
          </a:ln>
          <a:effectLst>
            <a:outerShdw blurRad="292100" dist="139700" dir="2700000" algn="tl" rotWithShape="0">
              <a:schemeClr val="bg1">
                <a:lumMod val="65000"/>
                <a:alpha val="65000"/>
              </a:schemeClr>
            </a:outerShdw>
          </a:effectLst>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4148" t="2069" r="27348" b="14148"/>
          <a:stretch>
            <a:fillRect/>
          </a:stretch>
        </p:blipFill>
        <p:spPr>
          <a:xfrm>
            <a:off x="2958370" y="2746287"/>
            <a:ext cx="2017597" cy="2889343"/>
          </a:xfrm>
          <a:prstGeom prst="rect">
            <a:avLst/>
          </a:prstGeom>
          <a:ln>
            <a:noFill/>
          </a:ln>
          <a:effectLst>
            <a:outerShdw blurRad="292100" dist="139700" dir="2700000" algn="tl" rotWithShape="0">
              <a:schemeClr val="bg1">
                <a:lumMod val="65000"/>
                <a:alpha val="65000"/>
              </a:schemeClr>
            </a:outerShdw>
          </a:effectLst>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3807" r="5086"/>
          <a:stretch>
            <a:fillRect/>
          </a:stretch>
        </p:blipFill>
        <p:spPr>
          <a:xfrm>
            <a:off x="5126757" y="2746287"/>
            <a:ext cx="2003462" cy="2889338"/>
          </a:xfrm>
          <a:prstGeom prst="rect">
            <a:avLst/>
          </a:prstGeom>
          <a:ln>
            <a:noFill/>
          </a:ln>
          <a:effectLst>
            <a:outerShdw blurRad="292100" dist="139700" dir="2700000" algn="tl" rotWithShape="0">
              <a:schemeClr val="bg1">
                <a:lumMod val="65000"/>
                <a:alpha val="65000"/>
              </a:scheme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alphaModFix amt="19000"/>
            <a:extLst>
              <a:ext uri="{28A0092B-C50C-407E-A947-70E740481C1C}">
                <a14:useLocalDpi xmlns:a14="http://schemas.microsoft.com/office/drawing/2010/main" val="0"/>
              </a:ext>
            </a:extLst>
          </a:blip>
          <a:srcRect t="1322" r="15495" b="22358"/>
          <a:stretch>
            <a:fillRect/>
          </a:stretch>
        </p:blipFill>
        <p:spPr>
          <a:xfrm>
            <a:off x="-2" y="0"/>
            <a:ext cx="12192000" cy="6858000"/>
          </a:xfrm>
          <a:prstGeom prst="rect">
            <a:avLst/>
          </a:prstGeom>
        </p:spPr>
      </p:pic>
      <p:sp>
        <p:nvSpPr>
          <p:cNvPr id="12" name="îṥḻïḋè"/>
          <p:cNvSpPr/>
          <p:nvPr/>
        </p:nvSpPr>
        <p:spPr bwMode="auto">
          <a:xfrm>
            <a:off x="66927" y="5638757"/>
            <a:ext cx="9242173"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latin typeface="微软雅黑" panose="020B0503020204020204" pitchFamily="34" charset="-122"/>
              <a:ea typeface="微软雅黑" panose="020B0503020204020204" pitchFamily="34" charset="-122"/>
            </a:endParaRPr>
          </a:p>
        </p:txBody>
      </p:sp>
      <p:sp>
        <p:nvSpPr>
          <p:cNvPr id="6" name="矩形 5"/>
          <p:cNvSpPr/>
          <p:nvPr/>
        </p:nvSpPr>
        <p:spPr>
          <a:xfrm>
            <a:off x="0" y="2193925"/>
            <a:ext cx="12192000" cy="2759075"/>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641494" y="3129280"/>
            <a:ext cx="1723549" cy="323165"/>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tx1">
                    <a:lumMod val="85000"/>
                    <a:lumOff val="15000"/>
                  </a:schemeClr>
                </a:solidFill>
              </a:rPr>
              <a:t>南陈北李相约建党</a:t>
            </a:r>
            <a:endParaRPr lang="zh-CN" altLang="en-US" sz="1500" dirty="0">
              <a:solidFill>
                <a:schemeClr val="tx1">
                  <a:lumMod val="85000"/>
                  <a:lumOff val="15000"/>
                </a:schemeClr>
              </a:solidFill>
            </a:endParaRPr>
          </a:p>
        </p:txBody>
      </p:sp>
      <p:grpSp>
        <p:nvGrpSpPr>
          <p:cNvPr id="8" name="组合 7"/>
          <p:cNvGrpSpPr/>
          <p:nvPr/>
        </p:nvGrpSpPr>
        <p:grpSpPr>
          <a:xfrm>
            <a:off x="10196520" y="3977601"/>
            <a:ext cx="613495" cy="612622"/>
            <a:chOff x="10027920" y="1418508"/>
            <a:chExt cx="613495" cy="612622"/>
          </a:xfrm>
        </p:grpSpPr>
        <p:sp>
          <p:nvSpPr>
            <p:cNvPr id="9" name="椭圆 8"/>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cxnSp>
        <p:nvCxnSpPr>
          <p:cNvPr id="11" name="直接连接符 10"/>
          <p:cNvCxnSpPr/>
          <p:nvPr/>
        </p:nvCxnSpPr>
        <p:spPr>
          <a:xfrm>
            <a:off x="8836783" y="3751586"/>
            <a:ext cx="3332973" cy="0"/>
          </a:xfrm>
          <a:prstGeom prst="line">
            <a:avLst/>
          </a:prstGeom>
          <a:ln w="12700">
            <a:gradFill flip="none" rotWithShape="1">
              <a:gsLst>
                <a:gs pos="51700">
                  <a:srgbClr val="B0261F"/>
                </a:gs>
                <a:gs pos="66963">
                  <a:srgbClr val="EC9092"/>
                </a:gs>
                <a:gs pos="34691">
                  <a:srgbClr val="EC9092"/>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陈独秀">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374287" y="967845"/>
            <a:ext cx="8742734" cy="4917788"/>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alphaModFix amt="19000"/>
            <a:extLst>
              <a:ext uri="{28A0092B-C50C-407E-A947-70E740481C1C}">
                <a14:useLocalDpi xmlns:a14="http://schemas.microsoft.com/office/drawing/2010/main" val="0"/>
              </a:ext>
            </a:extLst>
          </a:blip>
          <a:srcRect t="1322" r="15495" b="22358"/>
          <a:stretch>
            <a:fillRect/>
          </a:stretch>
        </p:blipFill>
        <p:spPr>
          <a:xfrm>
            <a:off x="-2" y="0"/>
            <a:ext cx="12192000" cy="6858000"/>
          </a:xfrm>
          <a:prstGeom prst="rect">
            <a:avLst/>
          </a:prstGeom>
        </p:spPr>
      </p:pic>
      <p:sp>
        <p:nvSpPr>
          <p:cNvPr id="10" name="矩形 3"/>
          <p:cNvSpPr>
            <a:spLocks noChangeArrowheads="1"/>
          </p:cNvSpPr>
          <p:nvPr/>
        </p:nvSpPr>
        <p:spPr bwMode="auto">
          <a:xfrm>
            <a:off x="742313" y="983615"/>
            <a:ext cx="10707370"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000" dirty="0" smtClean="0"/>
              <a:t>       在</a:t>
            </a:r>
            <a:r>
              <a:rPr lang="zh-CN" altLang="en-US" sz="2000" dirty="0"/>
              <a:t>马克思列宁主义同中国工人运动的紧密结合中，</a:t>
            </a:r>
            <a:r>
              <a:rPr lang="zh-CN" altLang="en-US" sz="2000" b="1" dirty="0">
                <a:solidFill>
                  <a:srgbClr val="C00000"/>
                </a:solidFill>
              </a:rPr>
              <a:t>中国共产党在</a:t>
            </a:r>
            <a:r>
              <a:rPr lang="en-US" altLang="zh-CN" sz="2000" b="1" dirty="0">
                <a:solidFill>
                  <a:srgbClr val="C00000"/>
                </a:solidFill>
              </a:rPr>
              <a:t>1921</a:t>
            </a:r>
            <a:r>
              <a:rPr lang="zh-CN" altLang="en-US" sz="2000" b="1" dirty="0">
                <a:solidFill>
                  <a:srgbClr val="C00000"/>
                </a:solidFill>
              </a:rPr>
              <a:t>年应运而生</a:t>
            </a:r>
            <a:r>
              <a:rPr lang="zh-CN" altLang="en-US" sz="2000" dirty="0"/>
              <a:t>，</a:t>
            </a:r>
            <a:r>
              <a:rPr lang="zh-CN" altLang="en-US" sz="2000" spc="100" dirty="0">
                <a:uFillTx/>
                <a:sym typeface="+mn-ea"/>
              </a:rPr>
              <a:t>中国人民从精神上由被动转为主动。</a:t>
            </a:r>
            <a:r>
              <a:rPr lang="zh-CN" altLang="en-US" sz="2000" b="1" spc="100" dirty="0">
                <a:uFillTx/>
                <a:sym typeface="+mn-ea"/>
              </a:rPr>
              <a:t>中国选择马克思主义，是历史的选择, 是人民的选择</a:t>
            </a:r>
            <a:r>
              <a:rPr lang="zh-CN" altLang="en-US" sz="2000" spc="100" dirty="0">
                <a:uFillTx/>
                <a:sym typeface="+mn-ea"/>
              </a:rPr>
              <a:t>。</a:t>
            </a:r>
            <a:endParaRPr lang="zh-CN" altLang="en-US" sz="2000" dirty="0"/>
          </a:p>
        </p:txBody>
      </p:sp>
      <p:sp>
        <p:nvSpPr>
          <p:cNvPr id="35" name="折角形 21"/>
          <p:cNvSpPr/>
          <p:nvPr/>
        </p:nvSpPr>
        <p:spPr>
          <a:xfrm>
            <a:off x="488431" y="2399665"/>
            <a:ext cx="11215135" cy="3077154"/>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4561256" y="2613886"/>
            <a:ext cx="4330065" cy="461665"/>
          </a:xfrm>
          <a:prstGeom prst="rect">
            <a:avLst/>
          </a:prstGeom>
          <a:noFill/>
        </p:spPr>
        <p:txBody>
          <a:bodyPr wrap="square" rtlCol="0">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中国共产党的</a:t>
            </a:r>
            <a:r>
              <a:rPr lang="zh-CN" altLang="en-US" sz="2400" b="1" dirty="0" smtClean="0">
                <a:solidFill>
                  <a:srgbClr val="C00000"/>
                </a:solidFill>
                <a:latin typeface="华文中宋" panose="02010600040101010101" pitchFamily="2" charset="-122"/>
                <a:ea typeface="华文中宋" panose="02010600040101010101" pitchFamily="2" charset="-122"/>
              </a:rPr>
              <a:t>成立</a:t>
            </a:r>
            <a:endParaRPr lang="zh-CN" altLang="en-US" sz="2400" b="1" dirty="0">
              <a:solidFill>
                <a:srgbClr val="C00000"/>
              </a:solidFill>
              <a:latin typeface="华文中宋" panose="02010600040101010101" pitchFamily="2" charset="-122"/>
              <a:ea typeface="华文中宋" panose="02010600040101010101" pitchFamily="2" charset="-122"/>
            </a:endParaRPr>
          </a:p>
        </p:txBody>
      </p:sp>
      <p:grpSp>
        <p:nvGrpSpPr>
          <p:cNvPr id="16" name="组合 15"/>
          <p:cNvGrpSpPr/>
          <p:nvPr/>
        </p:nvGrpSpPr>
        <p:grpSpPr>
          <a:xfrm>
            <a:off x="5337242" y="3261950"/>
            <a:ext cx="6854756" cy="565810"/>
            <a:chOff x="5146730" y="2914191"/>
            <a:chExt cx="6854756" cy="565810"/>
          </a:xfrm>
        </p:grpSpPr>
        <p:sp>
          <p:nvSpPr>
            <p:cNvPr id="29" name="矩形 3"/>
            <p:cNvSpPr>
              <a:spLocks noChangeArrowheads="1"/>
            </p:cNvSpPr>
            <p:nvPr/>
          </p:nvSpPr>
          <p:spPr bwMode="auto">
            <a:xfrm>
              <a:off x="6698337" y="2914191"/>
              <a:ext cx="5303149"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200" dirty="0"/>
                <a:t>近代以后中华民族发展的</a:t>
              </a:r>
              <a:r>
                <a:rPr lang="zh-CN" altLang="en-US" sz="2200" b="1" dirty="0">
                  <a:solidFill>
                    <a:srgbClr val="C00000"/>
                  </a:solidFill>
                </a:rPr>
                <a:t>方向和进程</a:t>
              </a:r>
              <a:endParaRPr lang="zh-CN" altLang="en-US" sz="2200" b="1" dirty="0">
                <a:solidFill>
                  <a:srgbClr val="C00000"/>
                </a:solidFill>
              </a:endParaRPr>
            </a:p>
          </p:txBody>
        </p:sp>
        <p:sp>
          <p:nvSpPr>
            <p:cNvPr id="11" name="文本框 10"/>
            <p:cNvSpPr txBox="1"/>
            <p:nvPr/>
          </p:nvSpPr>
          <p:spPr>
            <a:xfrm>
              <a:off x="5146730" y="3049114"/>
              <a:ext cx="1807260" cy="430887"/>
            </a:xfrm>
            <a:prstGeom prst="rect">
              <a:avLst/>
            </a:prstGeom>
            <a:noFill/>
          </p:spPr>
          <p:txBody>
            <a:bodyPr wrap="square" rtlCol="0">
              <a:spAutoFit/>
            </a:bodyPr>
            <a:lstStyle/>
            <a:p>
              <a:pPr algn="ctr"/>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rPr>
                <a:t>深刻改变了</a:t>
              </a:r>
              <a:endPar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337242" y="3869982"/>
            <a:ext cx="6567385" cy="550138"/>
            <a:chOff x="5146730" y="3728638"/>
            <a:chExt cx="6567385" cy="550138"/>
          </a:xfrm>
        </p:grpSpPr>
        <p:sp>
          <p:nvSpPr>
            <p:cNvPr id="30" name="矩形 3"/>
            <p:cNvSpPr>
              <a:spLocks noChangeArrowheads="1"/>
            </p:cNvSpPr>
            <p:nvPr/>
          </p:nvSpPr>
          <p:spPr bwMode="auto">
            <a:xfrm>
              <a:off x="6698337" y="3728638"/>
              <a:ext cx="501577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200" dirty="0"/>
                <a:t>中国人民和中华民族的</a:t>
              </a:r>
              <a:r>
                <a:rPr lang="zh-CN" altLang="en-US" sz="2200" b="1" dirty="0">
                  <a:solidFill>
                    <a:srgbClr val="C00000"/>
                  </a:solidFill>
                </a:rPr>
                <a:t>前途和命运</a:t>
              </a:r>
              <a:endParaRPr lang="zh-CN" altLang="en-US" sz="2200" b="1" dirty="0">
                <a:solidFill>
                  <a:srgbClr val="C00000"/>
                </a:solidFill>
              </a:endParaRPr>
            </a:p>
          </p:txBody>
        </p:sp>
        <p:sp>
          <p:nvSpPr>
            <p:cNvPr id="33" name="文本框 32"/>
            <p:cNvSpPr txBox="1"/>
            <p:nvPr/>
          </p:nvSpPr>
          <p:spPr>
            <a:xfrm>
              <a:off x="5146730" y="3847889"/>
              <a:ext cx="1807260" cy="430887"/>
            </a:xfrm>
            <a:prstGeom prst="rect">
              <a:avLst/>
            </a:prstGeom>
            <a:noFill/>
          </p:spPr>
          <p:txBody>
            <a:bodyPr wrap="square" rtlCol="0">
              <a:spAutoFit/>
            </a:bodyPr>
            <a:lstStyle/>
            <a:p>
              <a:pPr algn="ctr"/>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rPr>
                <a:t>深刻改变了</a:t>
              </a:r>
              <a:endPar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11415"/>
          <a:stretch>
            <a:fillRect/>
          </a:stretch>
        </p:blipFill>
        <p:spPr>
          <a:xfrm>
            <a:off x="500805" y="2411667"/>
            <a:ext cx="4590091" cy="307238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2" name="组合 11"/>
          <p:cNvGrpSpPr/>
          <p:nvPr/>
        </p:nvGrpSpPr>
        <p:grpSpPr>
          <a:xfrm>
            <a:off x="5344780" y="4452188"/>
            <a:ext cx="6104903" cy="560292"/>
            <a:chOff x="5192368" y="4517259"/>
            <a:chExt cx="6104903" cy="560292"/>
          </a:xfrm>
        </p:grpSpPr>
        <p:sp>
          <p:nvSpPr>
            <p:cNvPr id="31" name="矩形 3"/>
            <p:cNvSpPr>
              <a:spLocks noChangeArrowheads="1"/>
            </p:cNvSpPr>
            <p:nvPr/>
          </p:nvSpPr>
          <p:spPr bwMode="auto">
            <a:xfrm>
              <a:off x="6755355" y="4517259"/>
              <a:ext cx="4541916"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200" dirty="0"/>
                <a:t>世界发展的</a:t>
              </a:r>
              <a:r>
                <a:rPr lang="zh-CN" altLang="en-US" sz="2200" b="1" dirty="0">
                  <a:solidFill>
                    <a:srgbClr val="C00000"/>
                  </a:solidFill>
                </a:rPr>
                <a:t>趋势和格局</a:t>
              </a:r>
              <a:endParaRPr lang="zh-CN" altLang="en-US" sz="2200" b="1" dirty="0">
                <a:solidFill>
                  <a:srgbClr val="C00000"/>
                </a:solidFill>
              </a:endParaRPr>
            </a:p>
          </p:txBody>
        </p:sp>
        <p:sp>
          <p:nvSpPr>
            <p:cNvPr id="34" name="文本框 33"/>
            <p:cNvSpPr txBox="1"/>
            <p:nvPr/>
          </p:nvSpPr>
          <p:spPr>
            <a:xfrm>
              <a:off x="5192368" y="4646664"/>
              <a:ext cx="1807260" cy="430887"/>
            </a:xfrm>
            <a:prstGeom prst="rect">
              <a:avLst/>
            </a:prstGeom>
            <a:noFill/>
          </p:spPr>
          <p:txBody>
            <a:bodyPr wrap="square" rtlCol="0">
              <a:spAutoFit/>
            </a:bodyPr>
            <a:lstStyle/>
            <a:p>
              <a:pPr algn="ctr"/>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rPr>
                <a:t>深刻改变了</a:t>
              </a:r>
              <a:endPar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2638873" y="5126091"/>
            <a:ext cx="2656453" cy="276999"/>
          </a:xfrm>
          <a:prstGeom prst="rect">
            <a:avLst/>
          </a:prstGeom>
          <a:noFill/>
        </p:spPr>
        <p:txBody>
          <a:bodyPr vert="horz" wrap="square" rtlCol="0">
            <a:spAutoFit/>
          </a:bodyPr>
          <a:lstStyle/>
          <a:p>
            <a:pPr algn="ctr"/>
            <a:r>
              <a:rPr lang="zh-CN" altLang="en-US"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中共一大上海会场场景（雕塑）</a:t>
            </a:r>
            <a:endParaRPr lang="zh-CN" altLang="en-US"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44946" t="23356" r="6302" b="43091"/>
          <a:stretch>
            <a:fillRect/>
          </a:stretch>
        </p:blipFill>
        <p:spPr>
          <a:xfrm rot="5400000" flipH="1" flipV="1">
            <a:off x="271247" y="-466469"/>
            <a:ext cx="7143751" cy="7790937"/>
          </a:xfrm>
          <a:custGeom>
            <a:avLst/>
            <a:gdLst>
              <a:gd name="connsiteX0" fmla="*/ 7033952 w 7033952"/>
              <a:gd name="connsiteY0" fmla="*/ 0 h 7848087"/>
              <a:gd name="connsiteX1" fmla="*/ 7033952 w 7033952"/>
              <a:gd name="connsiteY1" fmla="*/ 1249531 h 7848087"/>
              <a:gd name="connsiteX2" fmla="*/ 6957271 w 7033952"/>
              <a:gd name="connsiteY2" fmla="*/ 7848087 h 7848087"/>
              <a:gd name="connsiteX3" fmla="*/ 6935608 w 7033952"/>
              <a:gd name="connsiteY3" fmla="*/ 7848087 h 7848087"/>
              <a:gd name="connsiteX4" fmla="*/ 6874603 w 7033952"/>
              <a:gd name="connsiteY4" fmla="*/ 7627319 h 7848087"/>
              <a:gd name="connsiteX5" fmla="*/ 280070 w 7033952"/>
              <a:gd name="connsiteY5" fmla="*/ 2084431 h 7848087"/>
              <a:gd name="connsiteX6" fmla="*/ 0 w 7033952"/>
              <a:gd name="connsiteY6" fmla="*/ 2062648 h 7848087"/>
              <a:gd name="connsiteX7" fmla="*/ 25107 w 7033952"/>
              <a:gd name="connsiteY7" fmla="*/ 35847 h 78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3952" h="7848087">
                <a:moveTo>
                  <a:pt x="7033952" y="0"/>
                </a:moveTo>
                <a:lnTo>
                  <a:pt x="7033952" y="1249531"/>
                </a:lnTo>
                <a:lnTo>
                  <a:pt x="6957271" y="7848087"/>
                </a:lnTo>
                <a:lnTo>
                  <a:pt x="6935608" y="7848087"/>
                </a:lnTo>
                <a:lnTo>
                  <a:pt x="6874603" y="7627319"/>
                </a:lnTo>
                <a:cubicBezTo>
                  <a:pt x="5972773" y="4593911"/>
                  <a:pt x="3329818" y="2356578"/>
                  <a:pt x="280070" y="2084431"/>
                </a:cubicBezTo>
                <a:lnTo>
                  <a:pt x="0" y="2062648"/>
                </a:lnTo>
                <a:lnTo>
                  <a:pt x="25107" y="35847"/>
                </a:lnTo>
                <a:close/>
              </a:path>
            </a:pathLst>
          </a:custGeom>
        </p:spPr>
      </p:pic>
      <p:sp>
        <p:nvSpPr>
          <p:cNvPr id="27" name="矩形: 对角圆角 26"/>
          <p:cNvSpPr/>
          <p:nvPr/>
        </p:nvSpPr>
        <p:spPr>
          <a:xfrm>
            <a:off x="5281726" y="2639948"/>
            <a:ext cx="4393336"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科学的理论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8" name="矩形: 对角圆角 27"/>
          <p:cNvSpPr/>
          <p:nvPr/>
        </p:nvSpPr>
        <p:spPr>
          <a:xfrm>
            <a:off x="5281726" y="3611627"/>
            <a:ext cx="4393336"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人民的理论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9" name="矩形: 对角圆角 28"/>
          <p:cNvSpPr/>
          <p:nvPr/>
        </p:nvSpPr>
        <p:spPr>
          <a:xfrm>
            <a:off x="5303823" y="4583306"/>
            <a:ext cx="4393336"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实践的理论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0" name="矩形: 对角圆角 29"/>
          <p:cNvSpPr/>
          <p:nvPr/>
        </p:nvSpPr>
        <p:spPr>
          <a:xfrm>
            <a:off x="5303823" y="5554986"/>
            <a:ext cx="4393336"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不断发展的开放的理论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61233" y="1585651"/>
            <a:ext cx="2232879" cy="2581095"/>
            <a:chOff x="848988" y="758337"/>
            <a:chExt cx="2232879" cy="2581095"/>
          </a:xfrm>
        </p:grpSpPr>
        <p:pic>
          <p:nvPicPr>
            <p:cNvPr id="21" name="Picture 2" descr="https://p0.ssl.qhimgs4.com/t011829440e7065a597.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34673" t="4063" r="20096" b="30674"/>
            <a:stretch>
              <a:fillRect/>
            </a:stretch>
          </p:blipFill>
          <p:spPr bwMode="auto">
            <a:xfrm>
              <a:off x="848988" y="758337"/>
              <a:ext cx="2232879" cy="2232879"/>
            </a:xfrm>
            <a:prstGeom prst="roundRect">
              <a:avLst>
                <a:gd name="adj" fmla="val 50000"/>
              </a:avLst>
            </a:prstGeom>
            <a:ln w="38100">
              <a:solidFill>
                <a:schemeClr val="bg1"/>
              </a:solidFill>
            </a:ln>
            <a:effectLst>
              <a:outerShdw blurRad="152400" dist="50800" dir="2700000" algn="tl" rotWithShape="0">
                <a:schemeClr val="bg2">
                  <a:lumMod val="25000"/>
                  <a:alpha val="35000"/>
                </a:schemeClr>
              </a:outerShdw>
            </a:effectLst>
            <a:extLst>
              <a:ext uri="{909E8E84-426E-40DD-AFC4-6F175D3DCCD1}">
                <a14:hiddenFill xmlns:a14="http://schemas.microsoft.com/office/drawing/2010/main">
                  <a:solidFill>
                    <a:srgbClr val="FFFFFF"/>
                  </a:solidFill>
                </a14:hiddenFill>
              </a:ext>
            </a:extLst>
          </p:spPr>
        </p:pic>
        <p:sp>
          <p:nvSpPr>
            <p:cNvPr id="22" name="矩形 21"/>
            <p:cNvSpPr/>
            <p:nvPr/>
          </p:nvSpPr>
          <p:spPr>
            <a:xfrm>
              <a:off x="1642262" y="3062433"/>
              <a:ext cx="646331" cy="276999"/>
            </a:xfrm>
            <a:prstGeom prst="rect">
              <a:avLst/>
            </a:prstGeom>
          </p:spPr>
          <p:txBody>
            <a:bodyPr wrap="none">
              <a:spAutoFit/>
            </a:bodyPr>
            <a:lstStyle/>
            <a:p>
              <a:r>
                <a:rPr lang="zh-CN" altLang="en-US" sz="1200" dirty="0">
                  <a:solidFill>
                    <a:schemeClr val="bg1"/>
                  </a:solidFill>
                  <a:latin typeface="微软雅黑" panose="020B0503020204020204" pitchFamily="34" charset="-122"/>
                  <a:ea typeface="微软雅黑" panose="020B0503020204020204" pitchFamily="34" charset="-122"/>
                  <a:sym typeface="+mn-ea"/>
                </a:rPr>
                <a:t>马克思</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solidFill>
                <a:latin typeface="微软雅黑" panose="020B0503020204020204" pitchFamily="34" charset="-122"/>
                <a:ea typeface="微软雅黑" panose="020B0503020204020204" pitchFamily="34" charset="-122"/>
              </a:rPr>
              <a:t>一</a:t>
            </a:r>
            <a:r>
              <a:rPr lang="zh-CN" altLang="en-US" sz="1100" b="0" dirty="0" smtClean="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1"/>
          <p:cNvGrpSpPr/>
          <p:nvPr/>
        </p:nvGrpSpPr>
        <p:grpSpPr>
          <a:xfrm>
            <a:off x="5244397" y="1734705"/>
            <a:ext cx="4452762" cy="614363"/>
            <a:chOff x="5244397" y="1734705"/>
            <a:chExt cx="4452762" cy="614363"/>
          </a:xfrm>
        </p:grpSpPr>
        <p:sp>
          <p:nvSpPr>
            <p:cNvPr id="24" name="立方体 23"/>
            <p:cNvSpPr/>
            <p:nvPr/>
          </p:nvSpPr>
          <p:spPr>
            <a:xfrm flipV="1">
              <a:off x="5244397" y="1734705"/>
              <a:ext cx="4452762" cy="614363"/>
            </a:xfrm>
            <a:prstGeom prst="cube">
              <a:avLst>
                <a:gd name="adj" fmla="val 8531"/>
              </a:avLst>
            </a:prstGeom>
            <a:gradFill>
              <a:gsLst>
                <a:gs pos="100000">
                  <a:srgbClr val="ED9184"/>
                </a:gs>
                <a:gs pos="35000">
                  <a:srgbClr val="B0261F"/>
                </a:gs>
              </a:gsLst>
              <a:lin ang="2700000" scaled="0"/>
            </a:gradFill>
            <a:ln w="57150" cap="rnd">
              <a:no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en-GB" sz="1400" b="1" dirty="0"/>
            </a:p>
          </p:txBody>
        </p:sp>
        <p:sp>
          <p:nvSpPr>
            <p:cNvPr id="25" name="矩形 24"/>
            <p:cNvSpPr/>
            <p:nvPr/>
          </p:nvSpPr>
          <p:spPr>
            <a:xfrm>
              <a:off x="5853464" y="1813054"/>
              <a:ext cx="3272019" cy="429895"/>
            </a:xfrm>
            <a:prstGeom prst="rect">
              <a:avLst/>
            </a:prstGeom>
          </p:spPr>
          <p:txBody>
            <a:bodyPr wrap="square">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马克思主义的鲜明特征</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3197991" y="748125"/>
            <a:ext cx="5796019" cy="670202"/>
            <a:chOff x="9011097" y="740677"/>
            <a:chExt cx="2869225" cy="670202"/>
          </a:xfrm>
        </p:grpSpPr>
        <p:sp>
          <p:nvSpPr>
            <p:cNvPr id="36" name="对角圆角矩形 56"/>
            <p:cNvSpPr/>
            <p:nvPr/>
          </p:nvSpPr>
          <p:spPr>
            <a:xfrm>
              <a:off x="9362804" y="740677"/>
              <a:ext cx="2165810"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011097" y="868358"/>
              <a:ext cx="2869225" cy="400110"/>
            </a:xfrm>
            <a:prstGeom prst="rect">
              <a:avLst/>
            </a:prstGeom>
          </p:spPr>
          <p:txBody>
            <a:bodyPr wrap="square">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马克思主义必须中国化</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44946" t="23356" r="6302" b="43091"/>
          <a:stretch>
            <a:fillRect/>
          </a:stretch>
        </p:blipFill>
        <p:spPr>
          <a:xfrm rot="16200000" flipH="1" flipV="1">
            <a:off x="4868637" y="-475996"/>
            <a:ext cx="7143751" cy="7790937"/>
          </a:xfrm>
          <a:custGeom>
            <a:avLst/>
            <a:gdLst>
              <a:gd name="connsiteX0" fmla="*/ 7033952 w 7033952"/>
              <a:gd name="connsiteY0" fmla="*/ 0 h 7848087"/>
              <a:gd name="connsiteX1" fmla="*/ 7033952 w 7033952"/>
              <a:gd name="connsiteY1" fmla="*/ 1249531 h 7848087"/>
              <a:gd name="connsiteX2" fmla="*/ 6957271 w 7033952"/>
              <a:gd name="connsiteY2" fmla="*/ 7848087 h 7848087"/>
              <a:gd name="connsiteX3" fmla="*/ 6935608 w 7033952"/>
              <a:gd name="connsiteY3" fmla="*/ 7848087 h 7848087"/>
              <a:gd name="connsiteX4" fmla="*/ 6874603 w 7033952"/>
              <a:gd name="connsiteY4" fmla="*/ 7627319 h 7848087"/>
              <a:gd name="connsiteX5" fmla="*/ 280070 w 7033952"/>
              <a:gd name="connsiteY5" fmla="*/ 2084431 h 7848087"/>
              <a:gd name="connsiteX6" fmla="*/ 0 w 7033952"/>
              <a:gd name="connsiteY6" fmla="*/ 2062648 h 7848087"/>
              <a:gd name="connsiteX7" fmla="*/ 25107 w 7033952"/>
              <a:gd name="connsiteY7" fmla="*/ 35847 h 78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3952" h="7848087">
                <a:moveTo>
                  <a:pt x="7033952" y="0"/>
                </a:moveTo>
                <a:lnTo>
                  <a:pt x="7033952" y="1249531"/>
                </a:lnTo>
                <a:lnTo>
                  <a:pt x="6957271" y="7848087"/>
                </a:lnTo>
                <a:lnTo>
                  <a:pt x="6935608" y="7848087"/>
                </a:lnTo>
                <a:lnTo>
                  <a:pt x="6874603" y="7627319"/>
                </a:lnTo>
                <a:cubicBezTo>
                  <a:pt x="5972773" y="4593911"/>
                  <a:pt x="3329818" y="2356578"/>
                  <a:pt x="280070" y="2084431"/>
                </a:cubicBezTo>
                <a:lnTo>
                  <a:pt x="0" y="2062648"/>
                </a:lnTo>
                <a:lnTo>
                  <a:pt x="25107" y="35847"/>
                </a:lnTo>
                <a:close/>
              </a:path>
            </a:pathLst>
          </a:custGeom>
        </p:spPr>
      </p:pic>
      <p:grpSp>
        <p:nvGrpSpPr>
          <p:cNvPr id="5" name="组合 4"/>
          <p:cNvGrpSpPr/>
          <p:nvPr/>
        </p:nvGrpSpPr>
        <p:grpSpPr>
          <a:xfrm>
            <a:off x="2136361" y="1606061"/>
            <a:ext cx="7004147" cy="3645878"/>
            <a:chOff x="5248030" y="1355587"/>
            <a:chExt cx="6176561" cy="4126092"/>
          </a:xfrm>
        </p:grpSpPr>
        <p:sp>
          <p:nvSpPr>
            <p:cNvPr id="6" name="矩形: 对角圆角 15"/>
            <p:cNvSpPr/>
            <p:nvPr/>
          </p:nvSpPr>
          <p:spPr>
            <a:xfrm>
              <a:off x="5248030" y="1355587"/>
              <a:ext cx="6176561" cy="4126092"/>
            </a:xfrm>
            <a:prstGeom prst="round2DiagRect">
              <a:avLst>
                <a:gd name="adj1" fmla="val 5886"/>
                <a:gd name="adj2" fmla="val 0"/>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0800000" flipH="1">
              <a:off x="5345445" y="5358186"/>
              <a:ext cx="5461860" cy="51741"/>
            </a:xfrm>
            <a:prstGeom prst="rect">
              <a:avLst/>
            </a:prstGeom>
            <a:gradFill>
              <a:gsLst>
                <a:gs pos="47000">
                  <a:srgbClr val="EB6F00"/>
                </a:gs>
                <a:gs pos="20000">
                  <a:srgbClr val="AF1E22"/>
                </a:gs>
                <a:gs pos="74000">
                  <a:srgbClr val="DA380C"/>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7924155" y="3071231"/>
            <a:ext cx="2232879" cy="2581095"/>
            <a:chOff x="848988" y="758337"/>
            <a:chExt cx="2232879" cy="2581095"/>
          </a:xfrm>
        </p:grpSpPr>
        <p:pic>
          <p:nvPicPr>
            <p:cNvPr id="9" name="Picture 2" descr="https://p0.ssl.qhimgs4.com/t011829440e7065a597.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34673" t="4063" r="20096" b="30674"/>
            <a:stretch>
              <a:fillRect/>
            </a:stretch>
          </p:blipFill>
          <p:spPr bwMode="auto">
            <a:xfrm>
              <a:off x="848988" y="758337"/>
              <a:ext cx="2232879" cy="2232879"/>
            </a:xfrm>
            <a:prstGeom prst="roundRect">
              <a:avLst>
                <a:gd name="adj" fmla="val 50000"/>
              </a:avLst>
            </a:prstGeom>
            <a:ln w="38100">
              <a:solidFill>
                <a:schemeClr val="bg1"/>
              </a:solidFill>
            </a:ln>
            <a:effectLst>
              <a:outerShdw blurRad="152400" dist="50800" dir="2700000" algn="tl" rotWithShape="0">
                <a:schemeClr val="bg2">
                  <a:lumMod val="25000"/>
                  <a:alpha val="35000"/>
                </a:schemeClr>
              </a:outerShdw>
            </a:effectLst>
            <a:extLst>
              <a:ext uri="{909E8E84-426E-40DD-AFC4-6F175D3DCCD1}">
                <a14:hiddenFill xmlns:a14="http://schemas.microsoft.com/office/drawing/2010/main">
                  <a:solidFill>
                    <a:srgbClr val="FFFFFF"/>
                  </a:solidFill>
                </a14:hiddenFill>
              </a:ext>
            </a:extLst>
          </p:spPr>
        </p:pic>
        <p:sp>
          <p:nvSpPr>
            <p:cNvPr id="10" name="矩形 9"/>
            <p:cNvSpPr/>
            <p:nvPr/>
          </p:nvSpPr>
          <p:spPr>
            <a:xfrm>
              <a:off x="1642262" y="3062433"/>
              <a:ext cx="646331" cy="276999"/>
            </a:xfrm>
            <a:prstGeom prst="rect">
              <a:avLst/>
            </a:prstGeom>
          </p:spPr>
          <p:txBody>
            <a:bodyPr wrap="none">
              <a:spAutoFit/>
            </a:bodyPr>
            <a:lstStyle/>
            <a:p>
              <a:r>
                <a:rPr lang="zh-CN" altLang="en-US" sz="1200" dirty="0">
                  <a:solidFill>
                    <a:schemeClr val="bg1"/>
                  </a:solidFill>
                  <a:latin typeface="微软雅黑" panose="020B0503020204020204" pitchFamily="34" charset="-122"/>
                  <a:ea typeface="微软雅黑" panose="020B0503020204020204" pitchFamily="34" charset="-122"/>
                  <a:sym typeface="+mn-ea"/>
                </a:rPr>
                <a:t>马克思</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933138" y="2779137"/>
            <a:ext cx="4816569" cy="1938020"/>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马克思主义既然是科学的理论，是当时中国人选择的救国救民的真理，那么，按照它的理论照着做就行了，</a:t>
            </a:r>
            <a:r>
              <a:rPr lang="zh-CN" altLang="en-US" sz="2000" b="1" dirty="0">
                <a:solidFill>
                  <a:srgbClr val="C00000"/>
                </a:solidFill>
                <a:latin typeface="微软雅黑" panose="020B0503020204020204" pitchFamily="34" charset="-122"/>
                <a:ea typeface="微软雅黑" panose="020B0503020204020204" pitchFamily="34" charset="-122"/>
              </a:rPr>
              <a:t>为什么还要马克思主义中国化</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2" name="半闭框 11"/>
          <p:cNvSpPr/>
          <p:nvPr/>
        </p:nvSpPr>
        <p:spPr>
          <a:xfrm>
            <a:off x="2275447" y="1734594"/>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文本框 14"/>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102375" y="2062212"/>
            <a:ext cx="4478094" cy="427149"/>
            <a:chOff x="7598926" y="2265705"/>
            <a:chExt cx="4478094" cy="580794"/>
          </a:xfrm>
        </p:grpSpPr>
        <p:grpSp>
          <p:nvGrpSpPr>
            <p:cNvPr id="18" name="组合 17"/>
            <p:cNvGrpSpPr/>
            <p:nvPr/>
          </p:nvGrpSpPr>
          <p:grpSpPr>
            <a:xfrm>
              <a:off x="8976581" y="2265705"/>
              <a:ext cx="1718446" cy="580794"/>
              <a:chOff x="9003189" y="740677"/>
              <a:chExt cx="2974957" cy="670202"/>
            </a:xfrm>
          </p:grpSpPr>
          <p:sp>
            <p:nvSpPr>
              <p:cNvPr id="21" name="对角圆角矩形 31"/>
              <p:cNvSpPr/>
              <p:nvPr/>
            </p:nvSpPr>
            <p:spPr>
              <a:xfrm>
                <a:off x="9003189" y="740677"/>
                <a:ext cx="2974957" cy="670202"/>
              </a:xfrm>
              <a:prstGeom prst="round2SameRect">
                <a:avLst>
                  <a:gd name="adj1" fmla="val 23227"/>
                  <a:gd name="adj2" fmla="val 0"/>
                </a:avLst>
              </a:prstGeom>
              <a:gradFill>
                <a:gsLst>
                  <a:gs pos="0">
                    <a:srgbClr val="E95204"/>
                  </a:gs>
                  <a:gs pos="100000">
                    <a:srgbClr val="B0261F"/>
                  </a:gs>
                </a:gsLst>
                <a:lin ang="6000000" scaled="0"/>
              </a:gradFill>
              <a:ln w="25400">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056054" y="750639"/>
                <a:ext cx="2869225" cy="627777"/>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焦点问题</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19" name="直接连接符 18"/>
            <p:cNvCxnSpPr/>
            <p:nvPr/>
          </p:nvCxnSpPr>
          <p:spPr>
            <a:xfrm>
              <a:off x="10928390"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598926"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75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7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5202" y="1297815"/>
            <a:ext cx="10913677" cy="4436534"/>
            <a:chOff x="965202" y="1439333"/>
            <a:chExt cx="10913677" cy="4436534"/>
          </a:xfrm>
        </p:grpSpPr>
        <p:grpSp>
          <p:nvGrpSpPr>
            <p:cNvPr id="14" name="组合 13"/>
            <p:cNvGrpSpPr/>
            <p:nvPr/>
          </p:nvGrpSpPr>
          <p:grpSpPr>
            <a:xfrm>
              <a:off x="3556002" y="1439333"/>
              <a:ext cx="8322877" cy="4436534"/>
              <a:chOff x="-5812" y="3743259"/>
              <a:chExt cx="12197812" cy="3114742"/>
            </a:xfrm>
          </p:grpSpPr>
          <p:sp>
            <p:nvSpPr>
              <p:cNvPr id="15" name="矩形 14"/>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12" name="圆角矩形 9"/>
            <p:cNvSpPr/>
            <p:nvPr/>
          </p:nvSpPr>
          <p:spPr>
            <a:xfrm>
              <a:off x="965202" y="1682213"/>
              <a:ext cx="10648950" cy="3925371"/>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74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矩形 3"/>
          <p:cNvSpPr/>
          <p:nvPr/>
        </p:nvSpPr>
        <p:spPr>
          <a:xfrm>
            <a:off x="5908949" y="2338720"/>
            <a:ext cx="5553529" cy="1477328"/>
          </a:xfrm>
          <a:prstGeom prst="rect">
            <a:avLst/>
          </a:prstGeom>
        </p:spPr>
        <p:txBody>
          <a:bodyPr wrap="square">
            <a:spAutoFit/>
          </a:bodyPr>
          <a:lstStyle/>
          <a:p>
            <a:pPr lvl="0">
              <a:lnSpc>
                <a:spcPct val="150000"/>
              </a:lnSpc>
              <a:spcBef>
                <a:spcPts val="800"/>
              </a:spcBef>
              <a:buSzPct val="100000"/>
            </a:pPr>
            <a:r>
              <a:rPr lang="zh-CN" altLang="en-US" sz="20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马克思主义只有实现中国化，才能真正解决中国的实际问题，才能体现其科学性，彰显其强大力量</a:t>
            </a:r>
            <a:endParaRPr lang="zh-CN" altLang="en-US" sz="20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718006" y="4020445"/>
            <a:ext cx="5814060" cy="460375"/>
          </a:xfrm>
          <a:prstGeom prst="rect">
            <a:avLst/>
          </a:prstGeom>
          <a:noFill/>
        </p:spPr>
        <p:txBody>
          <a:bodyPr wrap="square" rtlCol="0">
            <a:spAutoFit/>
          </a:bodyPr>
          <a:lstStyle/>
          <a:p>
            <a:pPr algn="l"/>
            <a:r>
              <a:rPr lang="zh-CN" altLang="en-US" sz="2400" b="1" dirty="0">
                <a:latin typeface="华文中宋" panose="02010600040101010101" pitchFamily="2" charset="-122"/>
                <a:ea typeface="华文中宋" panose="02010600040101010101" pitchFamily="2" charset="-122"/>
                <a:sym typeface="+mn-ea"/>
              </a:rPr>
              <a:t> 解决中国实际问题的客观需要</a:t>
            </a:r>
            <a:endParaRPr lang="zh-CN" altLang="en-US" sz="2400" b="1" dirty="0">
              <a:latin typeface="华文中宋" panose="02010600040101010101" pitchFamily="2" charset="-122"/>
              <a:ea typeface="华文中宋" panose="02010600040101010101" pitchFamily="2" charset="-122"/>
              <a:sym typeface="+mn-ea"/>
            </a:endParaRPr>
          </a:p>
        </p:txBody>
      </p:sp>
      <p:sp>
        <p:nvSpPr>
          <p:cNvPr id="3" name="文本框 2"/>
          <p:cNvSpPr txBox="1"/>
          <p:nvPr/>
        </p:nvSpPr>
        <p:spPr>
          <a:xfrm>
            <a:off x="5718006" y="1878495"/>
            <a:ext cx="4621530" cy="460375"/>
          </a:xfrm>
          <a:prstGeom prst="rect">
            <a:avLst/>
          </a:prstGeom>
          <a:noFill/>
        </p:spPr>
        <p:txBody>
          <a:bodyPr wrap="none" rtlCol="0" anchor="t">
            <a:spAutoFit/>
          </a:bodyPr>
          <a:lstStyle/>
          <a:p>
            <a:r>
              <a:rPr lang="zh-CN" altLang="en-US" sz="2400" b="1" dirty="0">
                <a:latin typeface="华文中宋" panose="02010600040101010101" pitchFamily="2" charset="-122"/>
                <a:ea typeface="华文中宋" panose="02010600040101010101" pitchFamily="2" charset="-122"/>
                <a:sym typeface="+mn-ea"/>
              </a:rPr>
              <a:t> 马克思主义理论发展的内在要求</a:t>
            </a:r>
            <a:endParaRPr lang="zh-CN" altLang="en-US" dirty="0">
              <a:latin typeface="华文中宋" panose="02010600040101010101" pitchFamily="2" charset="-122"/>
              <a:ea typeface="华文中宋" panose="02010600040101010101" pitchFamily="2" charset="-122"/>
            </a:endParaRPr>
          </a:p>
        </p:txBody>
      </p:sp>
      <p:sp>
        <p:nvSpPr>
          <p:cNvPr id="5" name="矩形 4"/>
          <p:cNvSpPr/>
          <p:nvPr/>
        </p:nvSpPr>
        <p:spPr>
          <a:xfrm>
            <a:off x="5908949" y="4480277"/>
            <a:ext cx="6096000" cy="553085"/>
          </a:xfrm>
          <a:prstGeom prst="rect">
            <a:avLst/>
          </a:prstGeom>
        </p:spPr>
        <p:txBody>
          <a:bodyPr>
            <a:spAutoFit/>
          </a:bodyPr>
          <a:lstStyle/>
          <a:p>
            <a:pPr lvl="0" algn="l">
              <a:lnSpc>
                <a:spcPct val="150000"/>
              </a:lnSpc>
              <a:spcBef>
                <a:spcPts val="800"/>
              </a:spcBef>
              <a:buClrTx/>
              <a:buSzTx/>
              <a:buFontTx/>
            </a:pPr>
            <a:r>
              <a:rPr lang="zh-CN" altLang="en-US" sz="20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为了解决和回应现实难题</a:t>
            </a:r>
            <a:endParaRPr lang="zh-CN" altLang="en-US" sz="20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矩形: 对角圆角 41"/>
          <p:cNvSpPr>
            <a:spLocks noChangeAspect="1"/>
          </p:cNvSpPr>
          <p:nvPr/>
        </p:nvSpPr>
        <p:spPr>
          <a:xfrm>
            <a:off x="5628327" y="2019294"/>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41"/>
          <p:cNvSpPr>
            <a:spLocks noChangeAspect="1"/>
          </p:cNvSpPr>
          <p:nvPr/>
        </p:nvSpPr>
        <p:spPr>
          <a:xfrm>
            <a:off x="5628327" y="4160392"/>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09785" y="1125060"/>
            <a:ext cx="5150807" cy="4756640"/>
            <a:chOff x="209076" y="1297575"/>
            <a:chExt cx="5150807" cy="475664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69" y="1297575"/>
              <a:ext cx="5031046" cy="4756640"/>
            </a:xfrm>
            <a:prstGeom prst="roundRect">
              <a:avLst>
                <a:gd name="adj" fmla="val 0"/>
              </a:avLst>
            </a:prstGeom>
            <a:ln w="38100">
              <a:solidFill>
                <a:schemeClr val="bg1"/>
              </a:solidFill>
            </a:ln>
            <a:effectLst>
              <a:outerShdw blurRad="50800" dist="38100" dir="5400000" algn="t" rotWithShape="0">
                <a:prstClr val="black">
                  <a:alpha val="40000"/>
                </a:prstClr>
              </a:outerShdw>
            </a:effectLst>
          </p:spPr>
        </p:pic>
        <p:sp>
          <p:nvSpPr>
            <p:cNvPr id="7" name="文本框 6"/>
            <p:cNvSpPr txBox="1"/>
            <p:nvPr/>
          </p:nvSpPr>
          <p:spPr>
            <a:xfrm>
              <a:off x="209076" y="1995848"/>
              <a:ext cx="5150807" cy="3507740"/>
            </a:xfrm>
            <a:prstGeom prst="rect">
              <a:avLst/>
            </a:prstGeom>
            <a:noFill/>
          </p:spPr>
          <p:txBody>
            <a:bodyPr wrap="square" rtlCol="0">
              <a:spAutoFit/>
            </a:bodyPr>
            <a:lstStyle/>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中国共产党为什么能</a:t>
              </a:r>
              <a:endPar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中国特色社会主义为什么好</a:t>
              </a:r>
              <a:endPar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归根到底</a:t>
              </a:r>
              <a:endParaRPr lang="en-US" altLang="zh-CN"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是因为马克思主义行</a:t>
              </a:r>
              <a:endParaRPr lang="en-US" altLang="zh-CN"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endParaRPr lang="en-US" altLang="zh-CN"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50000"/>
                </a:lnSpc>
              </a:pPr>
              <a:r>
                <a:rPr lang="en-US" altLang="zh-CN"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a:t>
              </a:r>
              <a:r>
                <a:rPr lang="zh-CN" altLang="en-US"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习近平在庆祝中国共产党成立一百周年</a:t>
              </a:r>
              <a:endParaRPr lang="en-US" altLang="zh-CN"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endParaRPr>
            </a:p>
            <a:p>
              <a:pPr algn="ctr">
                <a:lnSpc>
                  <a:spcPct val="150000"/>
                </a:lnSpc>
              </a:pPr>
              <a:r>
                <a:rPr lang="zh-CN" altLang="en-US"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大会上的讲话</a:t>
              </a:r>
              <a:endParaRPr lang="zh-CN" altLang="en-US"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14748" y="0"/>
            <a:ext cx="12192000" cy="6858000"/>
          </a:xfrm>
          <a:prstGeom prst="rect">
            <a:avLst/>
          </a:prstGeom>
        </p:spPr>
      </p:pic>
      <p:grpSp>
        <p:nvGrpSpPr>
          <p:cNvPr id="12" name="组合 11"/>
          <p:cNvGrpSpPr/>
          <p:nvPr/>
        </p:nvGrpSpPr>
        <p:grpSpPr>
          <a:xfrm>
            <a:off x="1706126" y="1077174"/>
            <a:ext cx="9439692" cy="2128346"/>
            <a:chOff x="3751729" y="1842443"/>
            <a:chExt cx="5803900" cy="3316105"/>
          </a:xfrm>
        </p:grpSpPr>
        <p:sp>
          <p:nvSpPr>
            <p:cNvPr id="13" name="矩形 12"/>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rot="10800000">
            <a:off x="1102664" y="3712182"/>
            <a:ext cx="9804400" cy="2272990"/>
            <a:chOff x="3751729" y="1842443"/>
            <a:chExt cx="5803900" cy="3316105"/>
          </a:xfrm>
        </p:grpSpPr>
        <p:sp>
          <p:nvSpPr>
            <p:cNvPr id="17"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049286" y="1417756"/>
            <a:ext cx="7906583" cy="1384995"/>
          </a:xfrm>
          <a:prstGeom prst="rect">
            <a:avLst/>
          </a:prstGeom>
          <a:noFill/>
        </p:spPr>
        <p:txBody>
          <a:bodyPr wrap="square" rtlCol="0">
            <a:spAutoFit/>
          </a:bodyPr>
          <a:lstStyle/>
          <a:p>
            <a:pPr algn="just">
              <a:lnSpc>
                <a:spcPct val="150000"/>
              </a:lnSpc>
            </a:pPr>
            <a:r>
              <a:rPr lang="en-US" altLang="zh-CN" sz="2000" spc="100" dirty="0">
                <a:latin typeface="微软雅黑" panose="020B0503020204020204" pitchFamily="34" charset="-122"/>
                <a:ea typeface="微软雅黑" panose="020B0503020204020204" pitchFamily="34" charset="-122"/>
              </a:rPr>
              <a:t>      </a:t>
            </a:r>
            <a:r>
              <a:rPr lang="zh-CN" sz="2000" spc="100" dirty="0">
                <a:latin typeface="微软雅黑" panose="020B0503020204020204" pitchFamily="34" charset="-122"/>
                <a:ea typeface="微软雅黑" panose="020B0503020204020204" pitchFamily="34" charset="-122"/>
              </a:rPr>
              <a:t>马克思的整个世界观不是教义，而是方法。它提供的不是现成的教条，而是进一步研究的出发点和供这种研究使用的方法。</a:t>
            </a:r>
            <a:endParaRPr lang="zh-CN" sz="2000" spc="100" dirty="0">
              <a:latin typeface="微软雅黑" panose="020B0503020204020204" pitchFamily="34" charset="-122"/>
              <a:ea typeface="微软雅黑" panose="020B0503020204020204" pitchFamily="34" charset="-122"/>
            </a:endParaRPr>
          </a:p>
          <a:p>
            <a:pPr algn="r">
              <a:lnSpc>
                <a:spcPct val="150000"/>
              </a:lnSpc>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spc="100" dirty="0">
                <a:latin typeface="楷体" panose="02010609060101010101" pitchFamily="49" charset="-122"/>
                <a:ea typeface="楷体" panose="02010609060101010101" pitchFamily="49" charset="-122"/>
              </a:rPr>
              <a:t>《马克思恩格斯选集》第</a:t>
            </a:r>
            <a:r>
              <a:rPr lang="en-US" altLang="zh-CN" sz="1600" b="1" spc="100" dirty="0">
                <a:latin typeface="楷体" panose="02010609060101010101" pitchFamily="49" charset="-122"/>
                <a:ea typeface="楷体" panose="02010609060101010101" pitchFamily="49" charset="-122"/>
              </a:rPr>
              <a:t>4</a:t>
            </a:r>
            <a:r>
              <a:rPr lang="zh-CN" altLang="en-US" sz="1600" b="1" spc="100" dirty="0">
                <a:latin typeface="楷体" panose="02010609060101010101" pitchFamily="49" charset="-122"/>
                <a:ea typeface="楷体" panose="02010609060101010101" pitchFamily="49" charset="-122"/>
              </a:rPr>
              <a:t>卷，人民出版社</a:t>
            </a:r>
            <a:r>
              <a:rPr lang="en-US" altLang="zh-CN" sz="1600" b="1" spc="100" dirty="0">
                <a:latin typeface="楷体" panose="02010609060101010101" pitchFamily="49" charset="-122"/>
                <a:ea typeface="楷体" panose="02010609060101010101" pitchFamily="49" charset="-122"/>
              </a:rPr>
              <a:t>2012</a:t>
            </a:r>
            <a:r>
              <a:rPr lang="zh-CN" altLang="en-US" sz="1600" b="1" spc="100" dirty="0">
                <a:latin typeface="楷体" panose="02010609060101010101" pitchFamily="49" charset="-122"/>
                <a:ea typeface="楷体" panose="02010609060101010101" pitchFamily="49" charset="-122"/>
              </a:rPr>
              <a:t>年版，第</a:t>
            </a:r>
            <a:r>
              <a:rPr lang="en-US" altLang="zh-CN" sz="1600" b="1" spc="100" dirty="0">
                <a:latin typeface="楷体" panose="02010609060101010101" pitchFamily="49" charset="-122"/>
                <a:ea typeface="楷体" panose="02010609060101010101" pitchFamily="49" charset="-122"/>
              </a:rPr>
              <a:t>664</a:t>
            </a:r>
            <a:r>
              <a:rPr lang="zh-CN" altLang="en-US" sz="1600" b="1" spc="100" dirty="0">
                <a:latin typeface="楷体" panose="02010609060101010101" pitchFamily="49" charset="-122"/>
                <a:ea typeface="楷体" panose="02010609060101010101" pitchFamily="49" charset="-122"/>
              </a:rPr>
              <a:t>页。</a:t>
            </a:r>
            <a:endParaRPr lang="zh-CN" altLang="en-US" b="1" spc="100" dirty="0">
              <a:latin typeface="楷体" panose="02010609060101010101" pitchFamily="49" charset="-122"/>
              <a:ea typeface="楷体" panose="02010609060101010101" pitchFamily="49" charset="-122"/>
            </a:endParaRPr>
          </a:p>
        </p:txBody>
      </p:sp>
      <p:sp>
        <p:nvSpPr>
          <p:cNvPr id="7" name="文本框 6"/>
          <p:cNvSpPr txBox="1"/>
          <p:nvPr/>
        </p:nvSpPr>
        <p:spPr>
          <a:xfrm>
            <a:off x="1431759" y="3975013"/>
            <a:ext cx="7230535" cy="1846659"/>
          </a:xfrm>
          <a:prstGeom prst="rect">
            <a:avLst/>
          </a:prstGeom>
          <a:noFill/>
        </p:spPr>
        <p:txBody>
          <a:bodyPr wrap="square" rtlCol="0">
            <a:spAutoFit/>
          </a:bodyPr>
          <a:lstStyle/>
          <a:p>
            <a:pPr algn="just">
              <a:lnSpc>
                <a:spcPct val="150000"/>
              </a:lnSpc>
            </a:pPr>
            <a:r>
              <a:rPr lang="en-US" altLang="zh-CN" sz="2000" spc="100" dirty="0">
                <a:latin typeface="微软雅黑" panose="020B0503020204020204" pitchFamily="34" charset="-122"/>
                <a:ea typeface="微软雅黑" panose="020B0503020204020204" pitchFamily="34" charset="-122"/>
              </a:rPr>
              <a:t>      </a:t>
            </a:r>
            <a:r>
              <a:rPr lang="zh-CN" sz="2000" spc="100" dirty="0">
                <a:latin typeface="微软雅黑" panose="020B0503020204020204" pitchFamily="34" charset="-122"/>
                <a:ea typeface="微软雅黑" panose="020B0503020204020204" pitchFamily="34" charset="-122"/>
              </a:rPr>
              <a:t>马克思主义的全部精神, 它的整个体系，要求人们对每一个原理都要历史地，都要同其他原理联系起来，都要同具体的历史经验联系起来加以考察。</a:t>
            </a:r>
            <a:endParaRPr lang="zh-CN" sz="2000" spc="100" dirty="0">
              <a:latin typeface="微软雅黑" panose="020B0503020204020204" pitchFamily="34" charset="-122"/>
              <a:ea typeface="微软雅黑" panose="020B0503020204020204" pitchFamily="34" charset="-122"/>
            </a:endParaRPr>
          </a:p>
          <a:p>
            <a:pPr algn="r">
              <a:lnSpc>
                <a:spcPct val="150000"/>
              </a:lnSpc>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spc="100" dirty="0">
                <a:latin typeface="楷体" panose="02010609060101010101" pitchFamily="49" charset="-122"/>
                <a:ea typeface="楷体" panose="02010609060101010101" pitchFamily="49" charset="-122"/>
              </a:rPr>
              <a:t>《列宁选集》第</a:t>
            </a:r>
            <a:r>
              <a:rPr lang="en-US" altLang="zh-CN" sz="1600" b="1" spc="100" dirty="0">
                <a:latin typeface="楷体" panose="02010609060101010101" pitchFamily="49" charset="-122"/>
                <a:ea typeface="楷体" panose="02010609060101010101" pitchFamily="49" charset="-122"/>
              </a:rPr>
              <a:t>2</a:t>
            </a:r>
            <a:r>
              <a:rPr lang="zh-CN" altLang="en-US" sz="1600" b="1" spc="100" dirty="0">
                <a:latin typeface="楷体" panose="02010609060101010101" pitchFamily="49" charset="-122"/>
                <a:ea typeface="楷体" panose="02010609060101010101" pitchFamily="49" charset="-122"/>
              </a:rPr>
              <a:t>卷，人民出版社</a:t>
            </a:r>
            <a:r>
              <a:rPr lang="en-US" altLang="zh-CN" sz="1600" b="1" spc="100" dirty="0">
                <a:latin typeface="楷体" panose="02010609060101010101" pitchFamily="49" charset="-122"/>
                <a:ea typeface="楷体" panose="02010609060101010101" pitchFamily="49" charset="-122"/>
              </a:rPr>
              <a:t>2012</a:t>
            </a:r>
            <a:r>
              <a:rPr lang="zh-CN" altLang="en-US" sz="1600" b="1" spc="100" dirty="0">
                <a:latin typeface="楷体" panose="02010609060101010101" pitchFamily="49" charset="-122"/>
                <a:ea typeface="楷体" panose="02010609060101010101" pitchFamily="49" charset="-122"/>
              </a:rPr>
              <a:t>年版，第</a:t>
            </a:r>
            <a:r>
              <a:rPr lang="en-US" altLang="zh-CN" sz="1600" b="1" spc="100" dirty="0">
                <a:latin typeface="楷体" panose="02010609060101010101" pitchFamily="49" charset="-122"/>
                <a:ea typeface="楷体" panose="02010609060101010101" pitchFamily="49" charset="-122"/>
              </a:rPr>
              <a:t>785</a:t>
            </a:r>
            <a:r>
              <a:rPr lang="zh-CN" altLang="en-US" sz="1600" b="1" spc="100" dirty="0">
                <a:latin typeface="楷体" panose="02010609060101010101" pitchFamily="49" charset="-122"/>
                <a:ea typeface="楷体" panose="02010609060101010101" pitchFamily="49" charset="-122"/>
              </a:rPr>
              <a:t>页。</a:t>
            </a:r>
            <a:endParaRPr lang="zh-CN" altLang="en-US" sz="1600" b="1" spc="100" dirty="0">
              <a:latin typeface="楷体" panose="02010609060101010101" pitchFamily="49" charset="-122"/>
              <a:ea typeface="楷体" panose="02010609060101010101" pitchFamily="49" charset="-122"/>
            </a:endParaRPr>
          </a:p>
        </p:txBody>
      </p:sp>
      <p:pic>
        <p:nvPicPr>
          <p:cNvPr id="1026"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680" t="13436" r="16858" b="17829"/>
          <a:stretch>
            <a:fillRect/>
          </a:stretch>
        </p:blipFill>
        <p:spPr bwMode="auto">
          <a:xfrm>
            <a:off x="795867" y="524576"/>
            <a:ext cx="2159181" cy="293322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135274" y="367274"/>
            <a:ext cx="3738880" cy="39878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sym typeface="+mn-ea"/>
              </a:rPr>
              <a:t>马克思主义理论发展的内在要求</a:t>
            </a:r>
            <a:endParaRPr lang="zh-CN" altLang="en-US" sz="2000" b="1" dirty="0">
              <a:latin typeface="微软雅黑" panose="020B0503020204020204" pitchFamily="34" charset="-122"/>
              <a:ea typeface="微软雅黑" panose="020B0503020204020204" pitchFamily="34" charset="-122"/>
              <a:sym typeface="+mn-ea"/>
            </a:endParaRPr>
          </a:p>
        </p:txBody>
      </p:sp>
      <p:grpSp>
        <p:nvGrpSpPr>
          <p:cNvPr id="21" name="组合 20"/>
          <p:cNvGrpSpPr/>
          <p:nvPr/>
        </p:nvGrpSpPr>
        <p:grpSpPr>
          <a:xfrm>
            <a:off x="8448373" y="3339101"/>
            <a:ext cx="2739060" cy="3705612"/>
            <a:chOff x="-52827" y="1645979"/>
            <a:chExt cx="3843158" cy="5199321"/>
          </a:xfrm>
        </p:grpSpPr>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27" y="1645979"/>
              <a:ext cx="3843158" cy="5199321"/>
            </a:xfrm>
            <a:prstGeom prst="rect">
              <a:avLst/>
            </a:prstGeom>
          </p:spPr>
        </p:pic>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097" y="1645979"/>
              <a:ext cx="2951234" cy="4304794"/>
            </a:xfrm>
            <a:prstGeom prst="rect">
              <a:avLst/>
            </a:prstGeom>
          </p:spPr>
        </p:pic>
      </p:grpSp>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17637" r="14888"/>
          <a:stretch>
            <a:fillRect/>
          </a:stretch>
        </p:blipFill>
        <p:spPr>
          <a:xfrm>
            <a:off x="9092628" y="3354394"/>
            <a:ext cx="2021739" cy="29962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flipH="1">
            <a:off x="0" y="2906193"/>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342900" y="2451100"/>
            <a:ext cx="11379199" cy="2713094"/>
            <a:chOff x="3751729" y="1842443"/>
            <a:chExt cx="5803900" cy="3316105"/>
          </a:xfrm>
        </p:grpSpPr>
        <p:sp>
          <p:nvSpPr>
            <p:cNvPr id="16" name="矩形 15"/>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4167775" y="3016459"/>
            <a:ext cx="6322139" cy="1477328"/>
          </a:xfrm>
          <a:prstGeom prst="rect">
            <a:avLst/>
          </a:prstGeom>
        </p:spPr>
        <p:txBody>
          <a:bodyPr wrap="square">
            <a:spAutoFit/>
          </a:bodyPr>
          <a:lstStyle/>
          <a:p>
            <a:pPr algn="just">
              <a:lnSpc>
                <a:spcPct val="150000"/>
              </a:lnSpc>
            </a:pPr>
            <a:r>
              <a:rPr lang="zh-CN" altLang="en-US" sz="2000" spc="160" dirty="0" smtClean="0">
                <a:latin typeface="楷体" panose="02010609060101010101" pitchFamily="49" charset="-122"/>
                <a:ea typeface="楷体" panose="02010609060101010101" pitchFamily="49" charset="-122"/>
                <a:cs typeface="微软雅黑" panose="020B0503020204020204" pitchFamily="34" charset="-122"/>
                <a:sym typeface="+mn-ea"/>
              </a:rPr>
              <a:t>    “</a:t>
            </a:r>
            <a:r>
              <a:rPr lang="zh-CN" altLang="en-US" sz="2000" spc="160" dirty="0">
                <a:latin typeface="微软雅黑" panose="020B0503020204020204" pitchFamily="34" charset="-122"/>
                <a:ea typeface="微软雅黑" panose="020B0503020204020204" pitchFamily="34" charset="-122"/>
                <a:cs typeface="微软雅黑" panose="020B0503020204020204" pitchFamily="34" charset="-122"/>
                <a:sym typeface="+mn-ea"/>
              </a:rPr>
              <a:t>把马克思列宁主义书本上的某些个别字句看作现成的灵丹圣药，似乎只要得了它，就可以不费气力地包医百病。这是一种幼稚者的蒙昧。</a:t>
            </a:r>
            <a:r>
              <a:rPr lang="zh-CN" altLang="en-US" sz="2000" spc="160" dirty="0">
                <a:latin typeface="楷体" panose="02010609060101010101" pitchFamily="49" charset="-122"/>
                <a:ea typeface="楷体" panose="02010609060101010101" pitchFamily="49" charset="-122"/>
                <a:cs typeface="微软雅黑" panose="020B0503020204020204" pitchFamily="34" charset="-122"/>
                <a:sym typeface="+mn-ea"/>
              </a:rPr>
              <a:t>”</a:t>
            </a:r>
            <a:endParaRPr lang="zh-CN" altLang="en-US" sz="2000" dirty="0">
              <a:latin typeface="楷体" panose="02010609060101010101" pitchFamily="49" charset="-122"/>
              <a:ea typeface="楷体" panose="02010609060101010101" pitchFamily="49" charset="-122"/>
            </a:endParaRPr>
          </a:p>
        </p:txBody>
      </p:sp>
      <p:grpSp>
        <p:nvGrpSpPr>
          <p:cNvPr id="2" name="组合 1"/>
          <p:cNvGrpSpPr/>
          <p:nvPr/>
        </p:nvGrpSpPr>
        <p:grpSpPr>
          <a:xfrm>
            <a:off x="-52827" y="1645979"/>
            <a:ext cx="3843158" cy="5199321"/>
            <a:chOff x="-52827" y="1645979"/>
            <a:chExt cx="3843158" cy="5199321"/>
          </a:xfrm>
        </p:grpSpPr>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827" y="1645979"/>
              <a:ext cx="3843158" cy="5199321"/>
            </a:xfrm>
            <a:prstGeom prst="rect">
              <a:avLst/>
            </a:prstGeom>
          </p:spPr>
        </p:pic>
        <p:grpSp>
          <p:nvGrpSpPr>
            <p:cNvPr id="31" name="组合 30"/>
            <p:cNvGrpSpPr/>
            <p:nvPr/>
          </p:nvGrpSpPr>
          <p:grpSpPr>
            <a:xfrm>
              <a:off x="831477" y="1645979"/>
              <a:ext cx="2958854" cy="4304794"/>
              <a:chOff x="1646746" y="2100432"/>
              <a:chExt cx="2958854" cy="4304794"/>
            </a:xfrm>
          </p:grpSpPr>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4366" y="2100432"/>
                <a:ext cx="2951234" cy="43047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746" y="2100432"/>
                <a:ext cx="2889609" cy="4218289"/>
              </a:xfrm>
              <a:prstGeom prst="rect">
                <a:avLst/>
              </a:prstGeom>
              <a:ln w="38100">
                <a:noFill/>
              </a:ln>
              <a:effectLst/>
            </p:spPr>
          </p:pic>
        </p:grpSp>
      </p:grpSp>
      <p:sp>
        <p:nvSpPr>
          <p:cNvPr id="36" name="矩形 35"/>
          <p:cNvSpPr/>
          <p:nvPr/>
        </p:nvSpPr>
        <p:spPr>
          <a:xfrm>
            <a:off x="4572234" y="1749534"/>
            <a:ext cx="4991110" cy="553998"/>
          </a:xfrm>
          <a:prstGeom prst="rect">
            <a:avLst/>
          </a:prstGeom>
        </p:spPr>
        <p:txBody>
          <a:bodyPr wrap="none">
            <a:spAutoFit/>
          </a:bodyPr>
          <a:lstStyle/>
          <a:p>
            <a:pPr lvl="0" fontAlgn="ctr">
              <a:lnSpc>
                <a:spcPct val="150000"/>
              </a:lnSpc>
              <a:spcBef>
                <a:spcPts val="1200"/>
              </a:spcBef>
              <a:spcAft>
                <a:spcPts val="0"/>
              </a:spcAft>
              <a:buClr>
                <a:srgbClr val="C00000"/>
              </a:buClr>
              <a:buSzPct val="110000"/>
            </a:pPr>
            <a:r>
              <a:rPr lang="zh-CN" altLang="en-US" sz="2000" b="1" spc="16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毛泽东在《整顿党的作风》一文中说过 </a:t>
            </a:r>
            <a:endParaRPr lang="en-US" altLang="zh-CN" sz="2000" b="1" spc="16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4107969" y="548249"/>
            <a:ext cx="3484880" cy="398780"/>
          </a:xfrm>
          <a:prstGeom prst="rect">
            <a:avLst/>
          </a:prstGeom>
        </p:spPr>
        <p:txBody>
          <a:bodyPr wrap="none">
            <a:spAutoFit/>
          </a:bodyPr>
          <a:lstStyle/>
          <a:p>
            <a:pPr algn="l"/>
            <a:r>
              <a:rPr lang="zh-CN" altLang="en-US" sz="2000" b="1" dirty="0">
                <a:latin typeface="微软雅黑" panose="020B0503020204020204" pitchFamily="34" charset="-122"/>
                <a:ea typeface="微软雅黑" panose="020B0503020204020204" pitchFamily="34" charset="-122"/>
                <a:sym typeface="+mn-ea"/>
              </a:rPr>
              <a:t>解决中国实际问题的客观需要</a:t>
            </a:r>
            <a:endParaRPr lang="zh-CN" altLang="en-US" sz="20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91"/>
            <a:ext cx="12192000" cy="6852018"/>
          </a:xfrm>
          <a:prstGeom prst="rect">
            <a:avLst/>
          </a:prstGeom>
        </p:spPr>
      </p:pic>
      <p:pic>
        <p:nvPicPr>
          <p:cNvPr id="4" name="图片 3"/>
          <p:cNvPicPr>
            <a:picLocks noChangeAspect="1"/>
          </p:cNvPicPr>
          <p:nvPr/>
        </p:nvPicPr>
        <p:blipFill>
          <a:blip r:embed="rId2"/>
          <a:stretch>
            <a:fillRect/>
          </a:stretch>
        </p:blipFill>
        <p:spPr>
          <a:xfrm>
            <a:off x="-3612" y="5486400"/>
            <a:ext cx="12192000" cy="1371600"/>
          </a:xfrm>
          <a:prstGeom prst="rect">
            <a:avLst/>
          </a:prstGeom>
        </p:spPr>
      </p:pic>
      <p:sp>
        <p:nvSpPr>
          <p:cNvPr id="3" name="矩形 2"/>
          <p:cNvSpPr/>
          <p:nvPr/>
        </p:nvSpPr>
        <p:spPr>
          <a:xfrm>
            <a:off x="2053" y="0"/>
            <a:ext cx="12193559"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
                    </a14:imgEffect>
                  </a14:imgLayer>
                </a14:imgProps>
              </a:ext>
              <a:ext uri="{28A0092B-C50C-407E-A947-70E740481C1C}">
                <a14:useLocalDpi xmlns:a14="http://schemas.microsoft.com/office/drawing/2010/main" val="0"/>
              </a:ext>
            </a:extLst>
          </a:blip>
          <a:stretch>
            <a:fillRect/>
          </a:stretch>
        </p:blipFill>
        <p:spPr>
          <a:xfrm flipV="1">
            <a:off x="3563006" y="1597937"/>
            <a:ext cx="2673454" cy="1052964"/>
          </a:xfrm>
          <a:prstGeom prst="rect">
            <a:avLst/>
          </a:prstGeom>
        </p:spPr>
      </p:pic>
      <p:grpSp>
        <p:nvGrpSpPr>
          <p:cNvPr id="22" name="组合 21"/>
          <p:cNvGrpSpPr/>
          <p:nvPr/>
        </p:nvGrpSpPr>
        <p:grpSpPr>
          <a:xfrm>
            <a:off x="2867074" y="1995052"/>
            <a:ext cx="6449410" cy="769441"/>
            <a:chOff x="2867074" y="1995052"/>
            <a:chExt cx="6449410" cy="769441"/>
          </a:xfrm>
        </p:grpSpPr>
        <p:grpSp>
          <p:nvGrpSpPr>
            <p:cNvPr id="6" name="组合 5"/>
            <p:cNvGrpSpPr/>
            <p:nvPr/>
          </p:nvGrpSpPr>
          <p:grpSpPr>
            <a:xfrm>
              <a:off x="2867074" y="2350518"/>
              <a:ext cx="6449410" cy="133934"/>
              <a:chOff x="2867074" y="2350518"/>
              <a:chExt cx="6449410" cy="133934"/>
            </a:xfrm>
          </p:grpSpPr>
          <p:grpSp>
            <p:nvGrpSpPr>
              <p:cNvPr id="7" name="组合 6"/>
              <p:cNvGrpSpPr/>
              <p:nvPr/>
            </p:nvGrpSpPr>
            <p:grpSpPr>
              <a:xfrm flipH="1">
                <a:off x="2867074" y="2350518"/>
                <a:ext cx="1326534" cy="133934"/>
                <a:chOff x="8321818" y="4239944"/>
                <a:chExt cx="1326534" cy="133934"/>
              </a:xfrm>
            </p:grpSpPr>
            <p:cxnSp>
              <p:nvCxnSpPr>
                <p:cNvPr id="13"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321818" y="4239944"/>
                  <a:ext cx="133934" cy="133934"/>
                  <a:chOff x="8306650" y="4224776"/>
                  <a:chExt cx="164270" cy="164270"/>
                </a:xfrm>
              </p:grpSpPr>
              <p:sp>
                <p:nvSpPr>
                  <p:cNvPr id="1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8" name="组合 7"/>
              <p:cNvGrpSpPr/>
              <p:nvPr/>
            </p:nvGrpSpPr>
            <p:grpSpPr>
              <a:xfrm>
                <a:off x="7989950" y="2350518"/>
                <a:ext cx="1326534" cy="133934"/>
                <a:chOff x="8321818" y="4239944"/>
                <a:chExt cx="1326534" cy="133934"/>
              </a:xfrm>
            </p:grpSpPr>
            <p:cxnSp>
              <p:nvCxnSpPr>
                <p:cNvPr id="9"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321818" y="4239944"/>
                  <a:ext cx="133934" cy="133934"/>
                  <a:chOff x="8306650" y="4224776"/>
                  <a:chExt cx="164270" cy="164270"/>
                </a:xfrm>
              </p:grpSpPr>
              <p:sp>
                <p:nvSpPr>
                  <p:cNvPr id="11"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2"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7" name="组合 16"/>
            <p:cNvGrpSpPr/>
            <p:nvPr/>
          </p:nvGrpSpPr>
          <p:grpSpPr>
            <a:xfrm>
              <a:off x="4310518" y="2040653"/>
              <a:ext cx="3562522" cy="712265"/>
              <a:chOff x="4310518" y="2040653"/>
              <a:chExt cx="3562522" cy="712265"/>
            </a:xfrm>
          </p:grpSpPr>
          <p:sp>
            <p:nvSpPr>
              <p:cNvPr id="18"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9"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20" name="矩形 19"/>
            <p:cNvSpPr/>
            <p:nvPr/>
          </p:nvSpPr>
          <p:spPr>
            <a:xfrm>
              <a:off x="5153060" y="1995052"/>
              <a:ext cx="1877437" cy="769441"/>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专题一</a:t>
              </a:r>
              <a:endParaRPr lang="zh-CN" altLang="en-US" sz="4400" dirty="0">
                <a:solidFill>
                  <a:srgbClr val="C80F19"/>
                </a:solidFill>
                <a:latin typeface="华文新魏" panose="02010800040101010101" pitchFamily="2" charset="-122"/>
                <a:ea typeface="华文新魏" panose="02010800040101010101" pitchFamily="2" charset="-122"/>
              </a:endParaRPr>
            </a:p>
          </p:txBody>
        </p:sp>
      </p:grpSp>
      <p:sp>
        <p:nvSpPr>
          <p:cNvPr id="21" name="矩形 20"/>
          <p:cNvSpPr/>
          <p:nvPr/>
        </p:nvSpPr>
        <p:spPr>
          <a:xfrm>
            <a:off x="921136" y="3199876"/>
            <a:ext cx="10341293" cy="769441"/>
          </a:xfrm>
          <a:prstGeom prst="rect">
            <a:avLst/>
          </a:prstGeom>
        </p:spPr>
        <p:txBody>
          <a:bodyPr wrap="none">
            <a:spAutoFit/>
          </a:bodyPr>
          <a:lstStyle/>
          <a:p>
            <a:pPr algn="ctr"/>
            <a:r>
              <a:rPr lang="zh-CN" altLang="en-US" sz="4400" b="1" dirty="0">
                <a:solidFill>
                  <a:prstClr val="white"/>
                </a:solidFill>
                <a:effectLst>
                  <a:outerShdw blurRad="139700" dist="25400" sx="102000" sy="102000" algn="ctr" rotWithShape="0">
                    <a:srgbClr val="002060">
                      <a:alpha val="52000"/>
                    </a:srgbClr>
                  </a:outerShdw>
                </a:effectLst>
                <a:latin typeface="华文中宋" panose="02010600040101010101" pitchFamily="2" charset="-122"/>
                <a:ea typeface="华文中宋" panose="02010600040101010101" pitchFamily="2" charset="-122"/>
                <a:cs typeface="Alibaba PuHuiTi B" pitchFamily="18" charset="-122"/>
              </a:rPr>
              <a:t>马克思主义中国化的历史进程与理论成果</a:t>
            </a:r>
            <a:endParaRPr lang="zh-CN" altLang="en-US" sz="4400" b="1" dirty="0">
              <a:solidFill>
                <a:prstClr val="white"/>
              </a:solidFill>
              <a:effectLst>
                <a:outerShdw blurRad="139700" dist="25400" sx="102000" sy="102000" algn="ctr" rotWithShape="0">
                  <a:srgbClr val="002060">
                    <a:alpha val="52000"/>
                  </a:srgbClr>
                </a:outerShdw>
              </a:effectLst>
              <a:latin typeface="华文中宋" panose="02010600040101010101" pitchFamily="2" charset="-122"/>
              <a:ea typeface="华文中宋" panose="02010600040101010101" pitchFamily="2" charset="-122"/>
              <a:cs typeface="Alibaba PuHuiTi B"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5"/>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807207"/>
            <a:ext cx="12198525" cy="5186368"/>
            <a:chOff x="-6525" y="594478"/>
            <a:chExt cx="12198525" cy="5186368"/>
          </a:xfrm>
        </p:grpSpPr>
        <p:sp>
          <p:nvSpPr>
            <p:cNvPr id="4" name="矩形 3"/>
            <p:cNvSpPr/>
            <p:nvPr/>
          </p:nvSpPr>
          <p:spPr>
            <a:xfrm>
              <a:off x="-6525" y="5682441"/>
              <a:ext cx="12198525" cy="98405"/>
            </a:xfrm>
            <a:prstGeom prst="rect">
              <a:avLst/>
            </a:prstGeom>
            <a:gradFill flip="none" rotWithShape="1">
              <a:gsLst>
                <a:gs pos="100000">
                  <a:srgbClr val="CE360C"/>
                </a:gs>
                <a:gs pos="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25" y="594478"/>
              <a:ext cx="12192000" cy="5099416"/>
            </a:xfrm>
            <a:prstGeom prst="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圆角矩形 3"/>
          <p:cNvSpPr/>
          <p:nvPr/>
        </p:nvSpPr>
        <p:spPr>
          <a:xfrm>
            <a:off x="3856590" y="1222643"/>
            <a:ext cx="7985225" cy="4276254"/>
          </a:xfrm>
          <a:prstGeom prst="roundRect">
            <a:avLst>
              <a:gd name="adj" fmla="val 6440"/>
            </a:avLst>
          </a:prstGeom>
          <a:solidFill>
            <a:schemeClr val="bg1">
              <a:alpha val="86000"/>
            </a:schemeClr>
          </a:solidFill>
          <a:ln>
            <a:gradFill>
              <a:gsLst>
                <a:gs pos="100000">
                  <a:schemeClr val="bg1"/>
                </a:gs>
                <a:gs pos="0">
                  <a:srgbClr val="FBECC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31712" y="1067977"/>
            <a:ext cx="2993167" cy="4632033"/>
            <a:chOff x="331146" y="1397594"/>
            <a:chExt cx="2993167" cy="4632033"/>
          </a:xfrm>
        </p:grpSpPr>
        <p:grpSp>
          <p:nvGrpSpPr>
            <p:cNvPr id="10" name="组合 9"/>
            <p:cNvGrpSpPr/>
            <p:nvPr/>
          </p:nvGrpSpPr>
          <p:grpSpPr>
            <a:xfrm>
              <a:off x="331146" y="1397594"/>
              <a:ext cx="2993167" cy="4632033"/>
              <a:chOff x="3599822" y="1445356"/>
              <a:chExt cx="2993167" cy="4632033"/>
            </a:xfrm>
          </p:grpSpPr>
          <p:sp>
            <p:nvSpPr>
              <p:cNvPr id="12"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手动操作 7"/>
              <p:cNvSpPr/>
              <p:nvPr/>
            </p:nvSpPr>
            <p:spPr>
              <a:xfrm rot="16200000">
                <a:off x="2852803" y="2324576"/>
                <a:ext cx="4610941" cy="286943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6731" t="16130" r="6162" b="8746"/>
            <a:stretch>
              <a:fillRect/>
            </a:stretch>
          </p:blipFill>
          <p:spPr>
            <a:xfrm>
              <a:off x="628093" y="2061635"/>
              <a:ext cx="2590800" cy="3479800"/>
            </a:xfrm>
            <a:prstGeom prst="rect">
              <a:avLst/>
            </a:prstGeom>
            <a:noFill/>
            <a:ln>
              <a:noFill/>
            </a:ln>
          </p:spPr>
        </p:pic>
      </p:grpSp>
      <p:sp>
        <p:nvSpPr>
          <p:cNvPr id="5" name="矩形 4"/>
          <p:cNvSpPr/>
          <p:nvPr/>
        </p:nvSpPr>
        <p:spPr>
          <a:xfrm>
            <a:off x="4097384" y="1361220"/>
            <a:ext cx="7503635" cy="4062651"/>
          </a:xfrm>
          <a:prstGeom prst="rect">
            <a:avLst/>
          </a:prstGeom>
        </p:spPr>
        <p:txBody>
          <a:bodyPr wrap="square">
            <a:spAutoFit/>
          </a:bodyPr>
          <a:lstStyle/>
          <a:p>
            <a:pPr algn="just">
              <a:lnSpc>
                <a:spcPct val="150000"/>
              </a:lnSpc>
            </a:pPr>
            <a:r>
              <a:rPr lang="zh-CN" altLang="en-US" b="1" dirty="0">
                <a:latin typeface="楷体" panose="02010609060101010101" pitchFamily="49" charset="-122"/>
                <a:ea typeface="楷体" panose="02010609060101010101" pitchFamily="49" charset="-122"/>
              </a:rPr>
              <a:t>    马克思主义是我们立党立国、兴党强国的根本指导思想。马克思主义理论不是教条而是行动指南，必须随着实践发展而发展，必须中国化才能落地生根、本土化才能深入人心。党之所以能够领导人民在一次次求索、一次次挫折、一次次开拓中完成中国其他各种政治力量不可能完成的艰巨任务，根本在于坚持解放思想、实事求是、与时俱进、求真务实，坚持把马克思主义基本原理同中国具体实际相结合、同中华优秀传统文化相结合，坚持实践是检验真理的唯一标准，坚持一切从实际出发，及时回答时代之问、人民之问，不断推进马克思主义中国化时代化。</a:t>
            </a:r>
            <a:endParaRPr lang="en-US" altLang="zh-CN" b="1" dirty="0">
              <a:latin typeface="楷体" panose="02010609060101010101" pitchFamily="49" charset="-122"/>
              <a:ea typeface="楷体" panose="02010609060101010101" pitchFamily="49" charset="-122"/>
            </a:endParaRPr>
          </a:p>
          <a:p>
            <a:pPr algn="r">
              <a:lnSpc>
                <a:spcPct val="150000"/>
              </a:lnSpc>
            </a:pPr>
            <a:r>
              <a:rPr lang="en-US" altLang="zh-CN" sz="1400" b="1" dirty="0">
                <a:latin typeface="楷体" panose="02010609060101010101" pitchFamily="49" charset="-122"/>
                <a:ea typeface="楷体" panose="02010609060101010101" pitchFamily="49" charset="-122"/>
              </a:rPr>
              <a:t>——《</a:t>
            </a:r>
            <a:r>
              <a:rPr lang="zh-CN" altLang="en-US" sz="1400" b="1" dirty="0">
                <a:latin typeface="楷体" panose="02010609060101010101" pitchFamily="49" charset="-122"/>
                <a:ea typeface="楷体" panose="02010609060101010101" pitchFamily="49" charset="-122"/>
              </a:rPr>
              <a:t>中共中央关于党的百年奋斗重大成就和历史经验的决议</a:t>
            </a:r>
            <a:r>
              <a:rPr lang="en-US" altLang="zh-CN" sz="1400" b="1" dirty="0">
                <a:latin typeface="楷体" panose="02010609060101010101" pitchFamily="49" charset="-122"/>
                <a:ea typeface="楷体" panose="02010609060101010101" pitchFamily="49" charset="-122"/>
              </a:rPr>
              <a:t>》</a:t>
            </a:r>
            <a:endParaRPr lang="en-US" altLang="zh-CN" sz="1400" b="1" dirty="0">
              <a:latin typeface="楷体" panose="02010609060101010101" pitchFamily="49" charset="-122"/>
              <a:ea typeface="楷体" panose="02010609060101010101" pitchFamily="49" charset="-122"/>
            </a:endParaRPr>
          </a:p>
          <a:p>
            <a:pPr algn="r">
              <a:lnSpc>
                <a:spcPct val="150000"/>
              </a:lnSpc>
            </a:pPr>
            <a:r>
              <a:rPr lang="zh-CN" altLang="en-US" sz="1400" b="1" dirty="0">
                <a:latin typeface="楷体" panose="02010609060101010101" pitchFamily="49" charset="-122"/>
                <a:ea typeface="楷体" panose="02010609060101010101" pitchFamily="49" charset="-122"/>
              </a:rPr>
              <a:t>（</a:t>
            </a:r>
            <a:r>
              <a:rPr lang="en-US" altLang="zh-CN" sz="1400" b="1" dirty="0">
                <a:latin typeface="楷体" panose="02010609060101010101" pitchFamily="49" charset="-122"/>
                <a:ea typeface="楷体" panose="02010609060101010101" pitchFamily="49" charset="-122"/>
              </a:rPr>
              <a:t>2021</a:t>
            </a:r>
            <a:r>
              <a:rPr lang="zh-CN" altLang="en-US" sz="1400" b="1" dirty="0">
                <a:latin typeface="楷体" panose="02010609060101010101" pitchFamily="49" charset="-122"/>
                <a:ea typeface="楷体" panose="02010609060101010101" pitchFamily="49" charset="-122"/>
              </a:rPr>
              <a:t>年</a:t>
            </a:r>
            <a:r>
              <a:rPr lang="en-US" altLang="zh-CN" sz="1400" b="1" dirty="0">
                <a:latin typeface="楷体" panose="02010609060101010101" pitchFamily="49" charset="-122"/>
                <a:ea typeface="楷体" panose="02010609060101010101" pitchFamily="49" charset="-122"/>
              </a:rPr>
              <a:t>11</a:t>
            </a:r>
            <a:r>
              <a:rPr lang="zh-CN" altLang="en-US" sz="1400" b="1" dirty="0">
                <a:latin typeface="楷体" panose="02010609060101010101" pitchFamily="49" charset="-122"/>
                <a:ea typeface="楷体" panose="02010609060101010101" pitchFamily="49" charset="-122"/>
              </a:rPr>
              <a:t>月</a:t>
            </a:r>
            <a:r>
              <a:rPr lang="en-US" altLang="zh-CN" sz="1400" b="1" dirty="0">
                <a:latin typeface="楷体" panose="02010609060101010101" pitchFamily="49" charset="-122"/>
                <a:ea typeface="楷体" panose="02010609060101010101" pitchFamily="49" charset="-122"/>
              </a:rPr>
              <a:t>11</a:t>
            </a:r>
            <a:r>
              <a:rPr lang="zh-CN" altLang="en-US" sz="1400" b="1" dirty="0">
                <a:latin typeface="楷体" panose="02010609060101010101" pitchFamily="49" charset="-122"/>
                <a:ea typeface="楷体" panose="02010609060101010101" pitchFamily="49" charset="-122"/>
              </a:rPr>
              <a:t>日）</a:t>
            </a:r>
            <a:endParaRPr lang="en-US" altLang="zh-CN" sz="1400"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3230" b="37578"/>
          <a:stretch>
            <a:fillRect/>
          </a:stretch>
        </p:blipFill>
        <p:spPr bwMode="auto">
          <a:xfrm flipH="1">
            <a:off x="0" y="16619"/>
            <a:ext cx="12210249" cy="65128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749384" y="-86785"/>
            <a:ext cx="13950508" cy="6738187"/>
            <a:chOff x="-1812884" y="665195"/>
            <a:chExt cx="13950508" cy="6956974"/>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756" r="2" b="11925"/>
            <a:stretch>
              <a:fillRect/>
            </a:stretch>
          </p:blipFill>
          <p:spPr>
            <a:xfrm>
              <a:off x="-1812884" y="711087"/>
              <a:ext cx="13941384" cy="6865187"/>
            </a:xfrm>
            <a:prstGeom prst="rect">
              <a:avLst/>
            </a:prstGeom>
          </p:spPr>
        </p:pic>
        <p:sp>
          <p:nvSpPr>
            <p:cNvPr id="5" name="矩形 4"/>
            <p:cNvSpPr/>
            <p:nvPr/>
          </p:nvSpPr>
          <p:spPr>
            <a:xfrm>
              <a:off x="-54376" y="665195"/>
              <a:ext cx="12192000" cy="6956974"/>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769621" y="732999"/>
            <a:ext cx="10670116" cy="6131985"/>
          </a:xfrm>
          <a:prstGeom prst="rect">
            <a:avLst/>
          </a:prstGeom>
          <a:solidFill>
            <a:schemeClr val="bg1"/>
          </a:solidFill>
          <a:ln w="38100">
            <a:gradFill flip="none" rotWithShape="1">
              <a:gsLst>
                <a:gs pos="0">
                  <a:srgbClr val="A51F20"/>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86603" y="4505038"/>
            <a:ext cx="9139071" cy="1940801"/>
          </a:xfrm>
          <a:prstGeom prst="rect">
            <a:avLst/>
          </a:prstGeom>
        </p:spPr>
      </p:pic>
      <p:sp>
        <p:nvSpPr>
          <p:cNvPr id="11"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t="55323" b="13234"/>
          <a:stretch>
            <a:fillRect/>
          </a:stretch>
        </p:blipFill>
        <p:spPr>
          <a:xfrm>
            <a:off x="0" y="4708841"/>
            <a:ext cx="12192000" cy="2156346"/>
          </a:xfrm>
          <a:prstGeom prst="rect">
            <a:avLst/>
          </a:prstGeom>
        </p:spPr>
      </p:pic>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45720" y="210505"/>
            <a:ext cx="5545188" cy="261610"/>
          </a:xfrm>
          <a:prstGeom prst="rect">
            <a:avLst/>
          </a:prstGeom>
          <a:noFill/>
        </p:spPr>
        <p:txBody>
          <a:bodyPr wrap="square" rtlCol="0">
            <a:spAutoFit/>
          </a:bodyPr>
          <a:lstStyle/>
          <a:p>
            <a:pPr lvl="0">
              <a:defRPr/>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一、马克思主义为什么要中国化？</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31898" y="891027"/>
            <a:ext cx="10218560" cy="458587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pPr>
            <a:r>
              <a:rPr lang="zh-CN" altLang="en-US" b="1" dirty="0">
                <a:latin typeface="楷体" panose="02010609060101010101" pitchFamily="49" charset="-122"/>
                <a:ea typeface="楷体" panose="02010609060101010101" pitchFamily="49" charset="-122"/>
                <a:cs typeface="微软雅黑" panose="020B0503020204020204" pitchFamily="34" charset="-122"/>
              </a:rPr>
              <a:t>当代中国正在经历人类历史上最为宏大而独特的实践创新，改革发展稳定任务之重、矛盾风险挑战之多、治国理政考验之大都前所未有，世界百年未有之大变局深刻变化前所未有，提出了大量亟待回答的理论和实践课题。推进马克思主义中国化时代化的任务不是轻了，而是更重了。我们要准确把握时代大势，勇于站在人类发展前沿，聆听人民心声，回应现实需要，坚持解放思想、实事求是、守正创新，更好把坚持马克思主义和发展马克思主义统一起来，坚持用马克思主义之“矢”去射新时代中国之“的”，继续推进马克思主义基本原理同中国具体实际相结合、同中华优秀传统文化相结合，使马克思主义呈现出更多中国特色、中国风格、中国气派，续写马克思主义中国化时代化新篇章。</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习近平在省部级主要领导干部学习贯彻党的十九届六中全会精神专题研讨班上的讲话</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 </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2022</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tretch>
            <a:fillRect/>
          </a:stretch>
        </p:blipFill>
        <p:spPr>
          <a:xfrm>
            <a:off x="7886065" y="1233170"/>
            <a:ext cx="3719830" cy="5233035"/>
          </a:xfrm>
          <a:prstGeom prst="rect">
            <a:avLst/>
          </a:prstGeom>
          <a:noFill/>
          <a:ln w="9525">
            <a:noFill/>
          </a:ln>
        </p:spPr>
      </p:pic>
      <p:sp>
        <p:nvSpPr>
          <p:cNvPr id="3" name="TextBox 10"/>
          <p:cNvSpPr txBox="1"/>
          <p:nvPr/>
        </p:nvSpPr>
        <p:spPr>
          <a:xfrm>
            <a:off x="1457187" y="634513"/>
            <a:ext cx="8915400" cy="598805"/>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（二）</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马克思主义中国化</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的提出</a:t>
            </a:r>
            <a:endParaRPr lang="zh-CN" altLang="en-US" sz="22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575310" y="2085654"/>
            <a:ext cx="7781925" cy="3372806"/>
            <a:chOff x="4082799" y="1841656"/>
            <a:chExt cx="7132429" cy="4027792"/>
          </a:xfrm>
        </p:grpSpPr>
        <p:sp>
          <p:nvSpPr>
            <p:cNvPr id="7" name="矩形: 对角圆角 24"/>
            <p:cNvSpPr/>
            <p:nvPr/>
          </p:nvSpPr>
          <p:spPr>
            <a:xfrm>
              <a:off x="4082799" y="2027619"/>
              <a:ext cx="6976483" cy="3841829"/>
            </a:xfrm>
            <a:prstGeom prst="round2DiagRect">
              <a:avLst>
                <a:gd name="adj1" fmla="val 10502"/>
                <a:gd name="adj2" fmla="val 0"/>
              </a:avLst>
            </a:prstGeom>
            <a:solidFill>
              <a:schemeClr val="bg1"/>
            </a:solidFill>
            <a:ln>
              <a:noFill/>
            </a:ln>
            <a:effectLst>
              <a:outerShdw blurRad="254000" dist="127000" dir="2700000" algn="tl" rotWithShape="0">
                <a:schemeClr val="bg1">
                  <a:lumMod val="6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对角圆角 23"/>
            <p:cNvSpPr/>
            <p:nvPr/>
          </p:nvSpPr>
          <p:spPr>
            <a:xfrm>
              <a:off x="4238745" y="1841656"/>
              <a:ext cx="6976483" cy="3841830"/>
            </a:xfrm>
            <a:prstGeom prst="round2DiagRect">
              <a:avLst>
                <a:gd name="adj1" fmla="val 10732"/>
                <a:gd name="adj2" fmla="val 0"/>
              </a:avLst>
            </a:prstGeom>
            <a:gradFill flip="none" rotWithShape="1">
              <a:gsLst>
                <a:gs pos="21000">
                  <a:srgbClr val="9D211B"/>
                </a:gs>
                <a:gs pos="65000">
                  <a:srgbClr val="EDA778"/>
                </a:gs>
                <a:gs pos="100000">
                  <a:srgbClr val="B2443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1041151" y="2307221"/>
            <a:ext cx="7020390" cy="2816156"/>
          </a:xfrm>
          <a:prstGeom prst="rect">
            <a:avLst/>
          </a:prstGeom>
          <a:noFill/>
        </p:spPr>
        <p:txBody>
          <a:bodyPr wrap="square" rtlCol="0">
            <a:spAutoFit/>
          </a:bodyPr>
          <a:lstStyle/>
          <a:p>
            <a:pPr algn="just">
              <a:lnSpc>
                <a:spcPct val="150000"/>
              </a:lnSpc>
            </a:pPr>
            <a:r>
              <a:rPr lang="zh-CN" altLang="en-US" sz="2000" b="1" spc="1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大凡一个主义，都有理想与实用两面。    把这个理想适用到实际的政治上去，那就因时、因所、因事的性质情形，有些不同。社会主义，亦复如是。    一个社会主义者，为使他的主义在世界上发生一些影响，必须要研究怎么可以把他的理想尽量应用于环绕着他的实境</a:t>
            </a:r>
            <a:r>
              <a:rPr lang="zh-CN" sz="2000" b="1" spc="1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sz="2000" b="1" spc="1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50000"/>
              </a:lnSpc>
            </a:pPr>
            <a:r>
              <a:rPr b="1"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b="1"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李大钊</a:t>
            </a:r>
            <a:r>
              <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en-US" altLang="zh-CN"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再论问题与主义</a:t>
            </a:r>
            <a:r>
              <a:rPr lang="en-US" altLang="zh-CN"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9" name="文本框 8"/>
          <p:cNvSpPr txBox="1"/>
          <p:nvPr/>
        </p:nvSpPr>
        <p:spPr>
          <a:xfrm>
            <a:off x="5995277" y="2255851"/>
            <a:ext cx="908956" cy="458908"/>
          </a:xfrm>
          <a:prstGeom prst="rect">
            <a:avLst/>
          </a:prstGeom>
          <a:noFill/>
        </p:spPr>
        <p:txBody>
          <a:bodyPr wrap="square" rtlCol="0">
            <a:spAutoFit/>
          </a:bodyPr>
          <a:lstStyle/>
          <a:p>
            <a:pPr algn="just" fontAlgn="auto">
              <a:lnSpc>
                <a:spcPct val="150000"/>
              </a:lnSpc>
            </a:pPr>
            <a:r>
              <a:rPr 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5460409" y="3177869"/>
            <a:ext cx="908956" cy="458908"/>
          </a:xfrm>
          <a:prstGeom prst="rect">
            <a:avLst/>
          </a:prstGeom>
          <a:noFill/>
        </p:spPr>
        <p:txBody>
          <a:bodyPr wrap="square" rtlCol="0">
            <a:spAutoFit/>
          </a:bodyPr>
          <a:lstStyle/>
          <a:p>
            <a:pPr algn="just" fontAlgn="auto">
              <a:lnSpc>
                <a:spcPct val="150000"/>
              </a:lnSpc>
            </a:pPr>
            <a:r>
              <a:rPr 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76636" y="2014391"/>
            <a:ext cx="8340327" cy="2513509"/>
          </a:xfrm>
          <a:prstGeom prst="rect">
            <a:avLst/>
          </a:prstGeom>
        </p:spPr>
        <p:txBody>
          <a:bodyPr wrap="square">
            <a:spAutoFit/>
          </a:bodyPr>
          <a:lstStyle/>
          <a:p>
            <a:pPr algn="just" fontAlgn="auto">
              <a:lnSpc>
                <a:spcPct val="150000"/>
              </a:lnSpc>
              <a:spcBef>
                <a:spcPts val="800"/>
              </a:spcBef>
            </a:pPr>
            <a:r>
              <a:rPr lang="zh-CN" altLang="en-US" sz="2200" b="1" dirty="0" smtClean="0">
                <a:solidFill>
                  <a:schemeClr val="tx1">
                    <a:lumMod val="95000"/>
                    <a:lumOff val="5000"/>
                  </a:schemeClr>
                </a:solidFill>
                <a:latin typeface="楷体" panose="02010609060101010101" pitchFamily="49" charset="-122"/>
                <a:ea typeface="楷体" panose="02010609060101010101" pitchFamily="49" charset="-122"/>
              </a:rPr>
              <a:t>    马克思主义</a:t>
            </a:r>
            <a:r>
              <a:rPr lang="zh-CN" altLang="en-US" sz="2200" b="1" dirty="0">
                <a:solidFill>
                  <a:schemeClr val="tx1">
                    <a:lumMod val="95000"/>
                    <a:lumOff val="5000"/>
                  </a:schemeClr>
                </a:solidFill>
                <a:latin typeface="楷体" panose="02010609060101010101" pitchFamily="49" charset="-122"/>
                <a:ea typeface="楷体" panose="02010609060101010101" pitchFamily="49" charset="-122"/>
              </a:rPr>
              <a:t>的“本本”是要学习的，但是必须同我国的实际情况相结合。我们需要“本本”，但是一定要纠正脱离实际情况的本本主义。</a:t>
            </a:r>
            <a:r>
              <a:rPr lang="en-US" altLang="zh-CN" sz="2200" b="1"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2200" b="1" dirty="0">
                <a:solidFill>
                  <a:schemeClr val="tx1">
                    <a:lumMod val="95000"/>
                    <a:lumOff val="5000"/>
                  </a:schemeClr>
                </a:solidFill>
                <a:latin typeface="楷体" panose="02010609060101010101" pitchFamily="49" charset="-122"/>
                <a:ea typeface="楷体" panose="02010609060101010101" pitchFamily="49" charset="-122"/>
              </a:rPr>
              <a:t>中国革命斗争的胜利要靠中国同志了解中国情况。</a:t>
            </a:r>
            <a:endParaRPr lang="en-US" altLang="zh-CN" sz="2200" b="1" dirty="0">
              <a:solidFill>
                <a:schemeClr val="tx1">
                  <a:lumMod val="95000"/>
                  <a:lumOff val="5000"/>
                </a:schemeClr>
              </a:solidFill>
              <a:latin typeface="楷体" panose="02010609060101010101" pitchFamily="49" charset="-122"/>
              <a:ea typeface="楷体" panose="02010609060101010101" pitchFamily="49"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smtClean="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反对本本主义</a:t>
            </a:r>
            <a:r>
              <a:rPr lang="en-US" altLang="zh-CN" b="1" dirty="0" smtClean="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smtClean="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1930</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5</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solidFill>
                <a:latin typeface="微软雅黑" panose="020B0503020204020204" pitchFamily="34" charset="-122"/>
                <a:ea typeface="微软雅黑" panose="020B0503020204020204" pitchFamily="34" charset="-122"/>
              </a:rPr>
              <a:t>一</a:t>
            </a:r>
            <a:r>
              <a:rPr lang="zh-CN" altLang="en-US" sz="1100" b="0" dirty="0" smtClean="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270001" y="-13334"/>
            <a:ext cx="12192000" cy="7167904"/>
            <a:chOff x="-609600" y="-852403"/>
            <a:chExt cx="12192000" cy="7167904"/>
          </a:xfrm>
        </p:grpSpPr>
        <p:grpSp>
          <p:nvGrpSpPr>
            <p:cNvPr id="23" name="组合 22"/>
            <p:cNvGrpSpPr/>
            <p:nvPr/>
          </p:nvGrpSpPr>
          <p:grpSpPr>
            <a:xfrm>
              <a:off x="-609600" y="-92428"/>
              <a:ext cx="12192000" cy="6407929"/>
              <a:chOff x="1232567" y="441255"/>
              <a:chExt cx="12192000" cy="6407929"/>
            </a:xfrm>
          </p:grpSpPr>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t="6902" r="39586"/>
              <a:stretch>
                <a:fillRect/>
              </a:stretch>
            </p:blipFill>
            <p:spPr>
              <a:xfrm rot="21054957">
                <a:off x="3403358" y="544624"/>
                <a:ext cx="8905874" cy="5389982"/>
              </a:xfrm>
              <a:prstGeom prst="rect">
                <a:avLst/>
              </a:prstGeom>
            </p:spPr>
          </p:pic>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12720" r="8903"/>
              <a:stretch>
                <a:fillRect/>
              </a:stretch>
            </p:blipFill>
            <p:spPr>
              <a:xfrm>
                <a:off x="1232567" y="441255"/>
                <a:ext cx="12192000" cy="6407929"/>
              </a:xfrm>
              <a:prstGeom prst="rect">
                <a:avLst/>
              </a:prstGeom>
              <a:noFill/>
            </p:spPr>
          </p:pic>
        </p:grpSp>
        <p:sp>
          <p:nvSpPr>
            <p:cNvPr id="24" name="矩形 23"/>
            <p:cNvSpPr/>
            <p:nvPr/>
          </p:nvSpPr>
          <p:spPr>
            <a:xfrm>
              <a:off x="1921837" y="-852403"/>
              <a:ext cx="8390563" cy="6973803"/>
            </a:xfrm>
            <a:prstGeom prst="rect">
              <a:avLst/>
            </a:prstGeom>
            <a:gradFill flip="none" rotWithShape="1">
              <a:gsLst>
                <a:gs pos="94000">
                  <a:srgbClr val="480308"/>
                </a:gs>
                <a:gs pos="0">
                  <a:srgbClr val="FF0C04">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Product Sans"/>
                <a:ea typeface="微软雅黑 Light" panose="020B0502040204020203" charset="-122"/>
                <a:cs typeface="+mn-cs"/>
              </a:endParaRPr>
            </a:p>
          </p:txBody>
        </p:sp>
      </p:grpSp>
      <p:pic>
        <p:nvPicPr>
          <p:cNvPr id="20" name="图片 19"/>
          <p:cNvPicPr>
            <a:picLocks noChangeAspect="1"/>
          </p:cNvPicPr>
          <p:nvPr/>
        </p:nvPicPr>
        <p:blipFill rotWithShape="1">
          <a:blip r:embed="rId2">
            <a:grayscl/>
            <a:extLst>
              <a:ext uri="{28A0092B-C50C-407E-A947-70E740481C1C}">
                <a14:useLocalDpi xmlns:a14="http://schemas.microsoft.com/office/drawing/2010/main" val="0"/>
              </a:ext>
            </a:extLst>
          </a:blip>
          <a:srcRect r="48119"/>
          <a:stretch>
            <a:fillRect/>
          </a:stretch>
        </p:blipFill>
        <p:spPr>
          <a:xfrm>
            <a:off x="0" y="-13334"/>
            <a:ext cx="3945276" cy="6871334"/>
          </a:xfrm>
          <a:prstGeom prst="rect">
            <a:avLst/>
          </a:prstGeom>
        </p:spPr>
      </p:pic>
      <p:sp>
        <p:nvSpPr>
          <p:cNvPr id="9" name="矩形 8"/>
          <p:cNvSpPr>
            <a:spLocks noChangeArrowheads="1"/>
          </p:cNvSpPr>
          <p:nvPr/>
        </p:nvSpPr>
        <p:spPr bwMode="auto">
          <a:xfrm>
            <a:off x="4859676" y="2390839"/>
            <a:ext cx="641792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532765" algn="just">
              <a:lnSpc>
                <a:spcPct val="150000"/>
              </a:lnSpc>
              <a:spcBef>
                <a:spcPct val="0"/>
              </a:spcBef>
              <a:buNone/>
            </a:pPr>
            <a:r>
              <a:rPr lang="zh-CN" altLang="en-US" sz="24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以</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毛泽东同志为主要代表的中国共产党人逐渐认识到，面对中国的特殊国情，不能教条式地对待马克思列宁主义，必须从中国实际出发，</a:t>
            </a:r>
            <a:r>
              <a:rPr lang="zh-CN" altLang="en-US"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实现马克思主义中国化</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27" name="文本框 2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b="0" kern="1200" dirty="0" smtClean="0">
                <a:solidFill>
                  <a:schemeClr val="bg1">
                    <a:lumMod val="50000"/>
                  </a:schemeClr>
                </a:solidFill>
                <a:latin typeface="微软雅黑" panose="020B0503020204020204" pitchFamily="34" charset="-122"/>
                <a:ea typeface="微软雅黑" panose="020B0503020204020204" pitchFamily="34" charset="-122"/>
                <a:cs typeface="+mn-cs"/>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0191"/>
            <a:ext cx="4602822" cy="6337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3707782"/>
            <a:ext cx="12197812" cy="3150217"/>
            <a:chOff x="-5812" y="3743259"/>
            <a:chExt cx="12197812" cy="3114742"/>
          </a:xfrm>
        </p:grpSpPr>
        <p:sp>
          <p:nvSpPr>
            <p:cNvPr id="10" name="矩形 9"/>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12" name="矩形 11"/>
          <p:cNvSpPr/>
          <p:nvPr/>
        </p:nvSpPr>
        <p:spPr>
          <a:xfrm>
            <a:off x="6045200" y="1708981"/>
            <a:ext cx="5811178" cy="3515436"/>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97208" y="1708980"/>
            <a:ext cx="5405410"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H="1">
            <a:off x="6214140" y="5178698"/>
            <a:ext cx="5642237"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04098" y="2035538"/>
            <a:ext cx="4440521" cy="2862322"/>
          </a:xfrm>
          <a:prstGeom prst="rect">
            <a:avLst/>
          </a:prstGeom>
        </p:spPr>
        <p:txBody>
          <a:bodyPr wrap="square">
            <a:spAutoFit/>
          </a:bodyPr>
          <a:lstStyle/>
          <a:p>
            <a:pPr algn="just">
              <a:lnSpc>
                <a:spcPct val="15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1938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29</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日至</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日，党的六届六中全会在延安举行。它是为了总结抗战以来的斗争经验，纠正</a:t>
            </a:r>
            <a:r>
              <a:rPr lang="zh-CN" altLang="en-US" sz="2000" dirty="0">
                <a:solidFill>
                  <a:srgbClr val="FF0000"/>
                </a:solidFill>
                <a:latin typeface="微软雅黑" panose="020B0503020204020204" pitchFamily="34" charset="-122"/>
                <a:ea typeface="微软雅黑" panose="020B0503020204020204" pitchFamily="34" charset="-122"/>
              </a:rPr>
              <a:t>王明</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在抗日战争前期的</a:t>
            </a:r>
            <a:r>
              <a:rPr lang="zh-CN" altLang="en-US" sz="2000" dirty="0">
                <a:solidFill>
                  <a:srgbClr val="FF0000"/>
                </a:solidFill>
                <a:latin typeface="微软雅黑" panose="020B0503020204020204" pitchFamily="34" charset="-122"/>
                <a:ea typeface="微软雅黑" panose="020B0503020204020204" pitchFamily="34" charset="-122"/>
              </a:rPr>
              <a:t>右倾投降主义</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的错误，明确党在民族战争中的地位，以争取抗日战争的胜利而召开的会议。</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97772" y="5878331"/>
            <a:ext cx="3313728" cy="276999"/>
          </a:xfrm>
          <a:prstGeom prst="rect">
            <a:avLst/>
          </a:prstGeom>
        </p:spPr>
        <p:txBody>
          <a:bodyPr wrap="non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中共六届六中全会主席团成员合影（</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1938</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8" name="图片 7" descr="一群穿着军装的人的旧照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933" y="1080441"/>
            <a:ext cx="6675406" cy="4649224"/>
          </a:xfrm>
          <a:prstGeom prst="rect">
            <a:avLst/>
          </a:prstGeom>
          <a:effectLst>
            <a:outerShdw blurRad="317500" dist="114300" dir="30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0" y="2466805"/>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342900" y="2143326"/>
            <a:ext cx="11379199" cy="266750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4871" y="2104134"/>
            <a:ext cx="11081170" cy="37405"/>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44871" y="4779823"/>
            <a:ext cx="11081170" cy="37405"/>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96029" y="2397082"/>
            <a:ext cx="6646243" cy="2122805"/>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楷体" panose="02010609060101010101" pitchFamily="49" charset="-122"/>
                <a:ea typeface="楷体" panose="02010609060101010101" pitchFamily="49" charset="-122"/>
              </a:rPr>
              <a:t>    “</a:t>
            </a:r>
            <a:r>
              <a:rPr lang="zh-CN" altLang="en-US" sz="2200" dirty="0">
                <a:latin typeface="微软雅黑" panose="020B0503020204020204" pitchFamily="34" charset="-122"/>
                <a:ea typeface="微软雅黑" panose="020B0503020204020204" pitchFamily="34" charset="-122"/>
              </a:rPr>
              <a:t>没有抽象的马克思主义，只有具体的马克思主义</a:t>
            </a:r>
            <a:r>
              <a:rPr lang="zh-CN" altLang="en-US" sz="2200" dirty="0" smtClean="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马克思主义</a:t>
            </a:r>
            <a:r>
              <a:rPr lang="zh-CN" altLang="en-US" sz="2200" dirty="0">
                <a:latin typeface="微软雅黑" panose="020B0503020204020204" pitchFamily="34" charset="-122"/>
                <a:ea typeface="微软雅黑" panose="020B0503020204020204" pitchFamily="34" charset="-122"/>
              </a:rPr>
              <a:t>的中国化，使之在其每一表现中带着中国的特性，即是说，按照中国的特点去应用它，成为全党亟待了解并亟须解决的问题。</a:t>
            </a:r>
            <a:r>
              <a:rPr lang="zh-CN" altLang="en-US" sz="2200" b="1" dirty="0">
                <a:latin typeface="楷体" panose="02010609060101010101" pitchFamily="49" charset="-122"/>
                <a:ea typeface="楷体" panose="02010609060101010101" pitchFamily="49" charset="-122"/>
              </a:rPr>
              <a:t>”</a:t>
            </a:r>
            <a:endParaRPr lang="zh-CN" altLang="en-US" sz="2200" b="1" dirty="0">
              <a:latin typeface="楷体" panose="02010609060101010101" pitchFamily="49" charset="-122"/>
              <a:ea typeface="楷体" panose="02010609060101010101" pitchFamily="49" charset="-122"/>
            </a:endParaRPr>
          </a:p>
        </p:txBody>
      </p:sp>
      <p:sp>
        <p:nvSpPr>
          <p:cNvPr id="6" name="矩形 5"/>
          <p:cNvSpPr/>
          <p:nvPr/>
        </p:nvSpPr>
        <p:spPr>
          <a:xfrm>
            <a:off x="1486832" y="5953056"/>
            <a:ext cx="9218336" cy="461665"/>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lvl="0" algn="ctr"/>
            <a:r>
              <a:rPr lang="zh-CN" altLang="en-US" sz="2400" b="1" dirty="0">
                <a:solidFill>
                  <a:srgbClr val="C00000"/>
                </a:solidFill>
                <a:latin typeface="微软雅黑" panose="020B0503020204020204" pitchFamily="34" charset="-122"/>
                <a:ea typeface="微软雅黑" panose="020B0503020204020204" pitchFamily="34" charset="-122"/>
              </a:rPr>
              <a:t>标志着</a:t>
            </a:r>
            <a:r>
              <a:rPr lang="zh-CN" altLang="en-US" sz="2400" b="1" dirty="0">
                <a:latin typeface="楷体" panose="02010609060101010101" pitchFamily="49" charset="-122"/>
                <a:ea typeface="楷体" panose="02010609060101010101" pitchFamily="49" charset="-122"/>
              </a:rPr>
              <a:t>“</a:t>
            </a:r>
            <a:r>
              <a:rPr lang="zh-CN" altLang="en-US" sz="2400" b="1" dirty="0">
                <a:latin typeface="微软雅黑" panose="020B0503020204020204" pitchFamily="34" charset="-122"/>
                <a:ea typeface="微软雅黑" panose="020B0503020204020204" pitchFamily="34" charset="-122"/>
              </a:rPr>
              <a:t>马克思主义中国化</a:t>
            </a:r>
            <a:r>
              <a:rPr lang="zh-CN" altLang="en-US" sz="2400" b="1" dirty="0">
                <a:latin typeface="楷体" panose="02010609060101010101" pitchFamily="49" charset="-122"/>
                <a:ea typeface="楷体" panose="02010609060101010101" pitchFamily="49" charset="-122"/>
              </a:rPr>
              <a:t>”</a:t>
            </a:r>
            <a:r>
              <a:rPr lang="zh-CN" altLang="en-US" sz="2400" b="1" dirty="0">
                <a:latin typeface="微软雅黑" panose="020B0503020204020204" pitchFamily="34" charset="-122"/>
                <a:ea typeface="微软雅黑" panose="020B0503020204020204" pitchFamily="34" charset="-122"/>
              </a:rPr>
              <a:t>这一命题的正式提出</a:t>
            </a:r>
            <a:endParaRPr lang="zh-CN" altLang="en-US" sz="2400" b="1" dirty="0">
              <a:latin typeface="微软雅黑" panose="020B0503020204020204" pitchFamily="34" charset="-122"/>
              <a:ea typeface="微软雅黑" panose="020B0503020204020204" pitchFamily="34" charset="-122"/>
            </a:endParaRPr>
          </a:p>
        </p:txBody>
      </p:sp>
      <p:sp>
        <p:nvSpPr>
          <p:cNvPr id="10" name="任意多边形: 形状 11"/>
          <p:cNvSpPr/>
          <p:nvPr/>
        </p:nvSpPr>
        <p:spPr>
          <a:xfrm flipV="1">
            <a:off x="5072687" y="5025569"/>
            <a:ext cx="2046625" cy="901466"/>
          </a:xfrm>
          <a:custGeom>
            <a:avLst/>
            <a:gdLst>
              <a:gd name="connsiteX0" fmla="*/ 1020359 w 2046625"/>
              <a:gd name="connsiteY0" fmla="*/ 0 h 2046658"/>
              <a:gd name="connsiteX1" fmla="*/ 1023313 w 2046625"/>
              <a:gd name="connsiteY1" fmla="*/ 2008 h 2046658"/>
              <a:gd name="connsiteX2" fmla="*/ 1026266 w 2046625"/>
              <a:gd name="connsiteY2" fmla="*/ 0 h 2046658"/>
              <a:gd name="connsiteX3" fmla="*/ 1026266 w 2046625"/>
              <a:gd name="connsiteY3" fmla="*/ 4015 h 2046658"/>
              <a:gd name="connsiteX4" fmla="*/ 2046625 w 2046625"/>
              <a:gd name="connsiteY4" fmla="*/ 697533 h 2046658"/>
              <a:gd name="connsiteX5" fmla="*/ 1379906 w 2046625"/>
              <a:gd name="connsiteY5" fmla="*/ 600599 h 2046658"/>
              <a:gd name="connsiteX6" fmla="*/ 1957624 w 2046625"/>
              <a:gd name="connsiteY6" fmla="*/ 2046658 h 2046658"/>
              <a:gd name="connsiteX7" fmla="*/ 1023313 w 2046625"/>
              <a:gd name="connsiteY7" fmla="*/ 1747488 h 2046658"/>
              <a:gd name="connsiteX8" fmla="*/ 89002 w 2046625"/>
              <a:gd name="connsiteY8" fmla="*/ 2046658 h 2046658"/>
              <a:gd name="connsiteX9" fmla="*/ 666719 w 2046625"/>
              <a:gd name="connsiteY9" fmla="*/ 600599 h 2046658"/>
              <a:gd name="connsiteX10" fmla="*/ 0 w 2046625"/>
              <a:gd name="connsiteY10" fmla="*/ 697533 h 2046658"/>
              <a:gd name="connsiteX11" fmla="*/ 1020359 w 2046625"/>
              <a:gd name="connsiteY11" fmla="*/ 4015 h 204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6625" h="2046658">
                <a:moveTo>
                  <a:pt x="1020359" y="0"/>
                </a:moveTo>
                <a:lnTo>
                  <a:pt x="1023313" y="2008"/>
                </a:lnTo>
                <a:lnTo>
                  <a:pt x="1026266" y="0"/>
                </a:lnTo>
                <a:lnTo>
                  <a:pt x="1026266" y="4015"/>
                </a:lnTo>
                <a:lnTo>
                  <a:pt x="2046625" y="697533"/>
                </a:lnTo>
                <a:lnTo>
                  <a:pt x="1379906" y="600599"/>
                </a:lnTo>
                <a:cubicBezTo>
                  <a:pt x="1365073" y="825454"/>
                  <a:pt x="1510913" y="1771328"/>
                  <a:pt x="1957624" y="2046658"/>
                </a:cubicBezTo>
                <a:lnTo>
                  <a:pt x="1023313" y="1747488"/>
                </a:lnTo>
                <a:lnTo>
                  <a:pt x="89002" y="2046658"/>
                </a:lnTo>
                <a:cubicBezTo>
                  <a:pt x="535713" y="1771328"/>
                  <a:pt x="681552" y="825454"/>
                  <a:pt x="666719" y="600599"/>
                </a:cubicBezTo>
                <a:lnTo>
                  <a:pt x="0" y="697533"/>
                </a:lnTo>
                <a:lnTo>
                  <a:pt x="1020359" y="4015"/>
                </a:lnTo>
                <a:close/>
              </a:path>
            </a:pathLst>
          </a:custGeom>
          <a:gradFill>
            <a:gsLst>
              <a:gs pos="0">
                <a:srgbClr val="C00000"/>
              </a:gs>
              <a:gs pos="80000">
                <a:srgbClr val="C00000">
                  <a:alpha val="3000"/>
                </a:srgbClr>
              </a:gs>
            </a:gsLst>
            <a:lin ang="5400000" scaled="0"/>
          </a:gradFill>
          <a:ln w="25400" cap="flat" cmpd="sng" algn="ctr">
            <a:noFill/>
            <a:prstDash val="solid"/>
          </a:ln>
          <a:effectLst/>
        </p:spPr>
        <p:txBody>
          <a:bodyPr wrap="square" rtlCol="0" anchor="ctr">
            <a:no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827" y="1645920"/>
            <a:ext cx="3720921" cy="4698366"/>
          </a:xfrm>
          <a:prstGeom prst="rect">
            <a:avLst/>
          </a:prstGeom>
        </p:spPr>
      </p:pic>
      <p:grpSp>
        <p:nvGrpSpPr>
          <p:cNvPr id="7" name="组合 6"/>
          <p:cNvGrpSpPr/>
          <p:nvPr/>
        </p:nvGrpSpPr>
        <p:grpSpPr>
          <a:xfrm>
            <a:off x="1554354" y="775772"/>
            <a:ext cx="9188914" cy="670202"/>
            <a:chOff x="2093288" y="776674"/>
            <a:chExt cx="9188914" cy="670202"/>
          </a:xfrm>
        </p:grpSpPr>
        <p:sp>
          <p:nvSpPr>
            <p:cNvPr id="20" name="对角圆角矩形 56"/>
            <p:cNvSpPr/>
            <p:nvPr/>
          </p:nvSpPr>
          <p:spPr>
            <a:xfrm>
              <a:off x="2609717" y="776674"/>
              <a:ext cx="8095451"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093288" y="931769"/>
              <a:ext cx="9188914" cy="400110"/>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lvl="0" algn="ctr"/>
              <a:r>
                <a:rPr lang="en-US" altLang="zh-CN" sz="2000" b="1" dirty="0">
                  <a:solidFill>
                    <a:schemeClr val="bg1"/>
                  </a:solidFill>
                  <a:latin typeface="微软雅黑" panose="020B0503020204020204" pitchFamily="34" charset="-122"/>
                  <a:ea typeface="微软雅黑" panose="020B0503020204020204" pitchFamily="34" charset="-122"/>
                </a:rPr>
                <a:t>1938</a:t>
              </a:r>
              <a:r>
                <a:rPr lang="zh-CN" altLang="en-US" sz="2000" b="1" dirty="0">
                  <a:solidFill>
                    <a:schemeClr val="bg1"/>
                  </a:solidFill>
                  <a:latin typeface="微软雅黑" panose="020B0503020204020204" pitchFamily="34" charset="-122"/>
                  <a:ea typeface="微软雅黑" panose="020B0503020204020204" pitchFamily="34" charset="-122"/>
                </a:rPr>
                <a:t>年，毛泽东在党的六届六中全会上作了</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论新阶段</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的报告</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9" name="图片 8" descr="图片包含 游戏机, 文字&#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158" y="1655545"/>
            <a:ext cx="2834594" cy="38798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alphaModFix amt="10000"/>
          </a:blip>
          <a:stretch>
            <a:fillRect/>
          </a:stretch>
        </p:blipFill>
        <p:spPr>
          <a:xfrm>
            <a:off x="-3813" y="-1546"/>
            <a:ext cx="12209195" cy="6859546"/>
          </a:xfrm>
          <a:prstGeom prst="rect">
            <a:avLst/>
          </a:prstGeom>
        </p:spPr>
      </p:pic>
      <p:grpSp>
        <p:nvGrpSpPr>
          <p:cNvPr id="10" name="组合 9"/>
          <p:cNvGrpSpPr/>
          <p:nvPr/>
        </p:nvGrpSpPr>
        <p:grpSpPr>
          <a:xfrm>
            <a:off x="-5812" y="4685742"/>
            <a:ext cx="12197812" cy="1617177"/>
            <a:chOff x="-5812" y="3743259"/>
            <a:chExt cx="12197812" cy="3114742"/>
          </a:xfrm>
        </p:grpSpPr>
        <p:sp>
          <p:nvSpPr>
            <p:cNvPr id="11" name="矩形 10"/>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8" name="矩形: 对角圆角 25"/>
          <p:cNvSpPr/>
          <p:nvPr/>
        </p:nvSpPr>
        <p:spPr>
          <a:xfrm>
            <a:off x="1001487" y="1375707"/>
            <a:ext cx="3426918" cy="3549959"/>
          </a:xfrm>
          <a:prstGeom prst="round2DiagRect">
            <a:avLst>
              <a:gd name="adj1" fmla="val 0"/>
              <a:gd name="adj2" fmla="val 0"/>
            </a:avLst>
          </a:prstGeom>
          <a:solidFill>
            <a:srgbClr val="F5F5F5"/>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222305" y="1674737"/>
            <a:ext cx="2985281" cy="2999740"/>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在党的七大上，刘少奇代表党中央所作的《关于修改党的章程的报告》，对</a:t>
            </a:r>
            <a:r>
              <a:rPr lang="zh-CN" altLang="en-US" dirty="0">
                <a:latin typeface="楷体" panose="02010609060101010101" pitchFamily="49" charset="-122"/>
                <a:ea typeface="楷体" panose="02010609060101010101" pitchFamily="49" charset="-122"/>
                <a:sym typeface="+mn-ea"/>
              </a:rPr>
              <a:t>“</a:t>
            </a:r>
            <a:r>
              <a:rPr lang="zh-CN" altLang="en-US" dirty="0">
                <a:latin typeface="微软雅黑" panose="020B0503020204020204" pitchFamily="34" charset="-122"/>
                <a:ea typeface="微软雅黑" panose="020B0503020204020204" pitchFamily="34" charset="-122"/>
                <a:sym typeface="+mn-ea"/>
              </a:rPr>
              <a:t>马克思主义中国化</a:t>
            </a:r>
            <a:r>
              <a:rPr lang="zh-CN" altLang="en-US" dirty="0">
                <a:latin typeface="楷体" panose="02010609060101010101" pitchFamily="49" charset="-122"/>
                <a:ea typeface="楷体" panose="02010609060101010101" pitchFamily="49" charset="-122"/>
                <a:sym typeface="+mn-ea"/>
              </a:rPr>
              <a:t>”</a:t>
            </a:r>
            <a:r>
              <a:rPr lang="zh-CN" altLang="en-US" dirty="0">
                <a:latin typeface="微软雅黑" panose="020B0503020204020204" pitchFamily="34" charset="-122"/>
                <a:ea typeface="微软雅黑" panose="020B0503020204020204" pitchFamily="34" charset="-122"/>
                <a:sym typeface="+mn-ea"/>
              </a:rPr>
              <a:t>从理论上作了进一步的阐述，并指出</a:t>
            </a:r>
            <a:r>
              <a:rPr lang="zh-CN" altLang="en-US" b="1" dirty="0">
                <a:solidFill>
                  <a:srgbClr val="AE1D21"/>
                </a:solidFill>
                <a:latin typeface="微软雅黑" panose="020B0503020204020204" pitchFamily="34" charset="-122"/>
                <a:ea typeface="微软雅黑" panose="020B0503020204020204" pitchFamily="34" charset="-122"/>
                <a:sym typeface="+mn-ea"/>
              </a:rPr>
              <a:t>毛泽东思想就是</a:t>
            </a:r>
            <a:r>
              <a:rPr lang="zh-CN" altLang="en-US" b="1" dirty="0">
                <a:solidFill>
                  <a:srgbClr val="AE1D21"/>
                </a:solidFill>
                <a:latin typeface="楷体" panose="02010609060101010101" pitchFamily="49" charset="-122"/>
                <a:ea typeface="楷体" panose="02010609060101010101" pitchFamily="49" charset="-122"/>
                <a:sym typeface="+mn-ea"/>
              </a:rPr>
              <a:t>“</a:t>
            </a:r>
            <a:r>
              <a:rPr lang="zh-CN" altLang="en-US" b="1" dirty="0">
                <a:solidFill>
                  <a:srgbClr val="AE1D21"/>
                </a:solidFill>
                <a:latin typeface="微软雅黑" panose="020B0503020204020204" pitchFamily="34" charset="-122"/>
                <a:ea typeface="微软雅黑" panose="020B0503020204020204" pitchFamily="34" charset="-122"/>
                <a:sym typeface="+mn-ea"/>
              </a:rPr>
              <a:t>中国化的马克思主义</a:t>
            </a:r>
            <a:r>
              <a:rPr lang="zh-CN" altLang="en-US" b="1" dirty="0">
                <a:solidFill>
                  <a:srgbClr val="AE1D21"/>
                </a:solidFill>
                <a:latin typeface="楷体" panose="02010609060101010101" pitchFamily="49" charset="-122"/>
                <a:ea typeface="楷体" panose="02010609060101010101" pitchFamily="49" charset="-122"/>
                <a:sym typeface="+mn-ea"/>
              </a:rPr>
              <a:t>”</a:t>
            </a:r>
            <a:r>
              <a:rPr lang="zh-CN" altLang="en-US" b="1" dirty="0">
                <a:solidFill>
                  <a:srgbClr val="AE1D21"/>
                </a:solidFill>
                <a:latin typeface="微软雅黑" panose="020B0503020204020204" pitchFamily="34" charset="-122"/>
                <a:ea typeface="微软雅黑" panose="020B0503020204020204" pitchFamily="34" charset="-122"/>
                <a:sym typeface="+mn-ea"/>
              </a:rPr>
              <a:t>。</a:t>
            </a:r>
            <a:endParaRPr lang="en-US" altLang="zh-CN" b="1" dirty="0">
              <a:solidFill>
                <a:srgbClr val="AE1D21"/>
              </a:solidFill>
              <a:latin typeface="微软雅黑" panose="020B0503020204020204" pitchFamily="34" charset="-122"/>
              <a:ea typeface="微软雅黑" panose="020B0503020204020204" pitchFamily="34" charset="-122"/>
              <a:cs typeface="华文中宋" panose="02010600040101010101" pitchFamily="2" charset="-122"/>
            </a:endParaRPr>
          </a:p>
        </p:txBody>
      </p:sp>
      <p:sp>
        <p:nvSpPr>
          <p:cNvPr id="13" name="矩形 12"/>
          <p:cNvSpPr/>
          <p:nvPr/>
        </p:nvSpPr>
        <p:spPr>
          <a:xfrm>
            <a:off x="1001486" y="1374668"/>
            <a:ext cx="3426918"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995674" y="4904577"/>
            <a:ext cx="3432729"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30540" y="5450465"/>
            <a:ext cx="6466115" cy="276999"/>
          </a:xfrm>
          <a:prstGeom prst="rect">
            <a:avLst/>
          </a:prstGeom>
          <a:noFill/>
        </p:spPr>
        <p:txBody>
          <a:bodyPr vert="horz" wrap="square" rtlCol="0">
            <a:spAutoFit/>
          </a:bodyPr>
          <a:lstStyle/>
          <a:p>
            <a:pPr algn="ctr">
              <a:defRPr/>
            </a:pP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党的七大会场</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descr="人们在看台上的旧照片&#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4786" y="717030"/>
            <a:ext cx="6837622" cy="463349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81000" y="2004836"/>
            <a:ext cx="11430000" cy="4570135"/>
            <a:chOff x="381000" y="2004836"/>
            <a:chExt cx="11430000" cy="4570135"/>
          </a:xfrm>
        </p:grpSpPr>
        <p:sp>
          <p:nvSpPr>
            <p:cNvPr id="5" name="矩形 4"/>
            <p:cNvSpPr/>
            <p:nvPr/>
          </p:nvSpPr>
          <p:spPr>
            <a:xfrm>
              <a:off x="381000" y="2004836"/>
              <a:ext cx="11430000" cy="4570135"/>
            </a:xfrm>
            <a:prstGeom prst="rect">
              <a:avLst/>
            </a:prstGeom>
            <a:solidFill>
              <a:srgbClr val="FFFFFF"/>
            </a:solidFill>
            <a:ln w="0" cap="flat" cmpd="sng" algn="ctr">
              <a:noFill/>
              <a:prstDash val="solid"/>
              <a:miter lim="800000"/>
            </a:ln>
            <a:effectLst>
              <a:outerShdw blurRad="190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sp>
          <p:nvSpPr>
            <p:cNvPr id="6" name="矩形 5"/>
            <p:cNvSpPr/>
            <p:nvPr/>
          </p:nvSpPr>
          <p:spPr>
            <a:xfrm flipV="1">
              <a:off x="381000" y="2004836"/>
              <a:ext cx="11430000" cy="57506"/>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4" name="TextBox 10"/>
          <p:cNvSpPr txBox="1"/>
          <p:nvPr/>
        </p:nvSpPr>
        <p:spPr>
          <a:xfrm>
            <a:off x="1633816" y="740211"/>
            <a:ext cx="8915400" cy="598805"/>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（三）</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马克思主义中国化</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的科学内涵</a:t>
            </a:r>
            <a:endParaRPr lang="zh-CN" altLang="en-US" sz="22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133956" y="2584466"/>
            <a:ext cx="9915120" cy="458908"/>
          </a:xfrm>
          <a:prstGeom prst="rect">
            <a:avLst/>
          </a:prstGeom>
          <a:noFill/>
        </p:spPr>
        <p:txBody>
          <a:bodyPr wrap="square" rtlCol="0">
            <a:spAutoFit/>
          </a:bodyPr>
          <a:lstStyle/>
          <a:p>
            <a:pPr fontAlgn="auto">
              <a:lnSpc>
                <a:spcPct val="150000"/>
              </a:lnSpc>
            </a:pPr>
            <a:r>
              <a:rPr lang="zh-CN" altLang="en-US" spc="100" dirty="0">
                <a:latin typeface="微软雅黑" panose="020B0503020204020204" pitchFamily="34" charset="-122"/>
                <a:ea typeface="微软雅黑" panose="020B0503020204020204" pitchFamily="34" charset="-122"/>
                <a:sym typeface="+mn-ea"/>
              </a:rPr>
              <a:t>      坚持把马克思主义基本原理同中国具体实际相结合、同中华优秀传统文化相结合</a:t>
            </a:r>
            <a:endParaRPr lang="en-US" altLang="zh-CN" spc="100" dirty="0">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1230619" y="3419765"/>
            <a:ext cx="9730762" cy="0"/>
            <a:chOff x="-2153757" y="4149080"/>
            <a:chExt cx="9730762" cy="0"/>
          </a:xfrm>
          <a:solidFill>
            <a:srgbClr val="AE1D21"/>
          </a:solidFill>
        </p:grpSpPr>
        <p:cxnSp>
          <p:nvCxnSpPr>
            <p:cNvPr id="9" name="直接连接符 2"/>
            <p:cNvCxnSpPr/>
            <p:nvPr/>
          </p:nvCxnSpPr>
          <p:spPr>
            <a:xfrm>
              <a:off x="3089532" y="4149080"/>
              <a:ext cx="4487473" cy="0"/>
            </a:xfrm>
            <a:prstGeom prst="line">
              <a:avLst/>
            </a:prstGeom>
            <a:grpFill/>
            <a:ln w="19050">
              <a:solidFill>
                <a:srgbClr val="AF1E22"/>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接连接符 14"/>
            <p:cNvCxnSpPr/>
            <p:nvPr/>
          </p:nvCxnSpPr>
          <p:spPr>
            <a:xfrm>
              <a:off x="-2153757" y="4149080"/>
              <a:ext cx="4433333" cy="0"/>
            </a:xfrm>
            <a:prstGeom prst="line">
              <a:avLst/>
            </a:prstGeom>
            <a:grpFill/>
            <a:ln w="19050">
              <a:solidFill>
                <a:srgbClr val="AF1E22"/>
              </a:solidFill>
              <a:head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 name="五角星 31"/>
          <p:cNvSpPr/>
          <p:nvPr/>
        </p:nvSpPr>
        <p:spPr>
          <a:xfrm>
            <a:off x="5859037" y="3175033"/>
            <a:ext cx="473924" cy="473924"/>
          </a:xfrm>
          <a:prstGeom prst="star5">
            <a:avLst/>
          </a:prstGeom>
          <a:solidFill>
            <a:srgbClr val="AE1D21"/>
          </a:solidFill>
          <a:ln>
            <a:solidFill>
              <a:srgbClr val="AF1E2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230619" y="3970772"/>
            <a:ext cx="2777150" cy="1595776"/>
            <a:chOff x="1457635" y="2783878"/>
            <a:chExt cx="2777150" cy="1595776"/>
          </a:xfrm>
        </p:grpSpPr>
        <p:sp>
          <p:nvSpPr>
            <p:cNvPr id="13" name="矩形: 对角圆角 15"/>
            <p:cNvSpPr/>
            <p:nvPr/>
          </p:nvSpPr>
          <p:spPr>
            <a:xfrm>
              <a:off x="1457635" y="2783878"/>
              <a:ext cx="2777150" cy="1595776"/>
            </a:xfrm>
            <a:prstGeom prst="round2DiagRect">
              <a:avLst>
                <a:gd name="adj1" fmla="val 27207"/>
                <a:gd name="adj2" fmla="val 0"/>
              </a:avLst>
            </a:prstGeom>
            <a:solidFill>
              <a:schemeClr val="bg1"/>
            </a:solidFill>
            <a:ln w="15875">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4" name="矩形 13"/>
            <p:cNvSpPr/>
            <p:nvPr/>
          </p:nvSpPr>
          <p:spPr>
            <a:xfrm>
              <a:off x="1579407" y="3010169"/>
              <a:ext cx="2159566" cy="972574"/>
            </a:xfrm>
            <a:prstGeom prst="rect">
              <a:avLst/>
            </a:prstGeom>
          </p:spPr>
          <p:txBody>
            <a:bodyPr wrap="none">
              <a:spAutoFit/>
            </a:bodyPr>
            <a:lstStyle/>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运用马克思主义</a:t>
              </a:r>
              <a:endParaRPr lang="en-US" altLang="zh-CN"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解决中国问题</a:t>
              </a:r>
              <a:endPar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p:txBody>
        </p:sp>
      </p:grpSp>
      <p:grpSp>
        <p:nvGrpSpPr>
          <p:cNvPr id="15" name="组合 14"/>
          <p:cNvGrpSpPr/>
          <p:nvPr/>
        </p:nvGrpSpPr>
        <p:grpSpPr>
          <a:xfrm>
            <a:off x="4707425" y="3941890"/>
            <a:ext cx="2777150" cy="1595776"/>
            <a:chOff x="4934441" y="2754996"/>
            <a:chExt cx="2777150" cy="1595776"/>
          </a:xfrm>
        </p:grpSpPr>
        <p:sp>
          <p:nvSpPr>
            <p:cNvPr id="16" name="矩形: 对角圆角 15"/>
            <p:cNvSpPr/>
            <p:nvPr/>
          </p:nvSpPr>
          <p:spPr>
            <a:xfrm>
              <a:off x="4934441" y="2754996"/>
              <a:ext cx="2777150" cy="1595776"/>
            </a:xfrm>
            <a:prstGeom prst="round2DiagRect">
              <a:avLst>
                <a:gd name="adj1" fmla="val 27207"/>
                <a:gd name="adj2" fmla="val 0"/>
              </a:avLst>
            </a:prstGeom>
            <a:solidFill>
              <a:schemeClr val="bg1"/>
            </a:solidFill>
            <a:ln w="15875">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7" name="矩形 16"/>
            <p:cNvSpPr/>
            <p:nvPr/>
          </p:nvSpPr>
          <p:spPr>
            <a:xfrm>
              <a:off x="5223997" y="2992866"/>
              <a:ext cx="2198038" cy="968022"/>
            </a:xfrm>
            <a:prstGeom prst="rect">
              <a:avLst/>
            </a:prstGeom>
          </p:spPr>
          <p:txBody>
            <a:bodyPr wrap="none">
              <a:spAutoFit/>
            </a:bodyPr>
            <a:lstStyle/>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总结中国经验</a:t>
              </a:r>
              <a:endParaRPr lang="en-US" altLang="zh-CN"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发展马克思主义</a:t>
              </a:r>
              <a:endPar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p:txBody>
        </p:sp>
      </p:grpSp>
      <p:grpSp>
        <p:nvGrpSpPr>
          <p:cNvPr id="18" name="组合 17"/>
          <p:cNvGrpSpPr/>
          <p:nvPr/>
        </p:nvGrpSpPr>
        <p:grpSpPr>
          <a:xfrm>
            <a:off x="8184231" y="3941890"/>
            <a:ext cx="2777150" cy="1595776"/>
            <a:chOff x="8411247" y="2754996"/>
            <a:chExt cx="2777150" cy="1595776"/>
          </a:xfrm>
        </p:grpSpPr>
        <p:sp>
          <p:nvSpPr>
            <p:cNvPr id="19" name="矩形: 对角圆角 15"/>
            <p:cNvSpPr/>
            <p:nvPr/>
          </p:nvSpPr>
          <p:spPr>
            <a:xfrm>
              <a:off x="8411247" y="2754996"/>
              <a:ext cx="2777150" cy="1595776"/>
            </a:xfrm>
            <a:prstGeom prst="round2DiagRect">
              <a:avLst>
                <a:gd name="adj1" fmla="val 27207"/>
                <a:gd name="adj2" fmla="val 0"/>
              </a:avLst>
            </a:prstGeom>
            <a:solidFill>
              <a:schemeClr val="bg1"/>
            </a:solidFill>
            <a:ln w="15875">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20" name="矩形 19"/>
            <p:cNvSpPr/>
            <p:nvPr/>
          </p:nvSpPr>
          <p:spPr>
            <a:xfrm>
              <a:off x="8700803" y="2992866"/>
              <a:ext cx="2198038" cy="968022"/>
            </a:xfrm>
            <a:prstGeom prst="rect">
              <a:avLst/>
            </a:prstGeom>
          </p:spPr>
          <p:txBody>
            <a:bodyPr wrap="none">
              <a:spAutoFit/>
            </a:bodyPr>
            <a:lstStyle/>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运用民族语言</a:t>
              </a:r>
              <a:endParaRPr lang="en-US" altLang="zh-CN"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阐述马克思主义</a:t>
              </a:r>
              <a:endPar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p:txBody>
        </p:sp>
      </p:grpSp>
      <p:grpSp>
        <p:nvGrpSpPr>
          <p:cNvPr id="2" name="组合 1"/>
          <p:cNvGrpSpPr/>
          <p:nvPr/>
        </p:nvGrpSpPr>
        <p:grpSpPr>
          <a:xfrm>
            <a:off x="3975157" y="1735927"/>
            <a:ext cx="4350216" cy="670202"/>
            <a:chOff x="3975157" y="1945243"/>
            <a:chExt cx="4350216" cy="670202"/>
          </a:xfrm>
        </p:grpSpPr>
        <p:sp>
          <p:nvSpPr>
            <p:cNvPr id="27" name="对角圆角矩形 56"/>
            <p:cNvSpPr/>
            <p:nvPr/>
          </p:nvSpPr>
          <p:spPr>
            <a:xfrm>
              <a:off x="3975157" y="1945243"/>
              <a:ext cx="4350216"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051060" y="2031900"/>
              <a:ext cx="2236510" cy="459357"/>
            </a:xfrm>
            <a:prstGeom prst="rect">
              <a:avLst/>
            </a:prstGeom>
          </p:spPr>
          <p:txBody>
            <a:bodyPr wrap="none">
              <a:spAutoFit/>
            </a:bodyPr>
            <a:lstStyle/>
            <a:p>
              <a:pPr algn="ctr">
                <a:lnSpc>
                  <a:spcPct val="130000"/>
                </a:lnSpc>
              </a:pPr>
              <a:r>
                <a:rPr lang="zh-CN" altLang="da-DK"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马克思主义中国化</a:t>
              </a:r>
              <a:endParaRPr lang="zh-CN" altLang="da-DK"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28" name="图片 27"/>
          <p:cNvPicPr>
            <a:picLocks noChangeAspect="1"/>
          </p:cNvPicPr>
          <p:nvPr/>
        </p:nvPicPr>
        <p:blipFill rotWithShape="1">
          <a:blip r:embed="rId1"/>
          <a:srcRect b="6251"/>
          <a:stretch>
            <a:fillRect/>
          </a:stretch>
        </p:blipFill>
        <p:spPr>
          <a:xfrm>
            <a:off x="-3612" y="4790217"/>
            <a:ext cx="12192000" cy="2066915"/>
          </a:xfrm>
          <a:prstGeom prst="rect">
            <a:avLst/>
          </a:prstGeom>
        </p:spPr>
      </p:pic>
      <p:sp>
        <p:nvSpPr>
          <p:cNvPr id="25" name="文本框 2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12614" y="951590"/>
            <a:ext cx="9796770" cy="1048172"/>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微软雅黑" panose="020B0503020204020204" pitchFamily="34" charset="-122"/>
                <a:ea typeface="微软雅黑" panose="020B0503020204020204" pitchFamily="34" charset="-122"/>
              </a:rPr>
              <a:t>       第一，运用马克思主义的立场、观点、方法研究和解决中国革命、建设、改革中的实际问题。</a:t>
            </a:r>
            <a:endParaRPr lang="zh-CN" altLang="en-US" sz="2200" b="1"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0705296" y="1970064"/>
            <a:ext cx="1464766" cy="2692878"/>
            <a:chOff x="9536792" y="2395703"/>
            <a:chExt cx="1464766" cy="2692878"/>
          </a:xfrm>
        </p:grpSpPr>
        <p:sp>
          <p:nvSpPr>
            <p:cNvPr id="14" name="任意多边形 12"/>
            <p:cNvSpPr/>
            <p:nvPr/>
          </p:nvSpPr>
          <p:spPr>
            <a:xfrm flipH="1">
              <a:off x="10613056" y="2395703"/>
              <a:ext cx="388502" cy="570274"/>
            </a:xfrm>
            <a:custGeom>
              <a:avLst/>
              <a:gdLst>
                <a:gd name="connsiteX0" fmla="*/ 194251 w 388502"/>
                <a:gd name="connsiteY0" fmla="*/ 0 h 570274"/>
                <a:gd name="connsiteX1" fmla="*/ 388502 w 388502"/>
                <a:gd name="connsiteY1" fmla="*/ 194251 h 570274"/>
                <a:gd name="connsiteX2" fmla="*/ 388502 w 388502"/>
                <a:gd name="connsiteY2" fmla="*/ 570274 h 570274"/>
                <a:gd name="connsiteX3" fmla="*/ 0 w 388502"/>
                <a:gd name="connsiteY3" fmla="*/ 570274 h 570274"/>
                <a:gd name="connsiteX4" fmla="*/ 0 w 388502"/>
                <a:gd name="connsiteY4" fmla="*/ 194251 h 570274"/>
                <a:gd name="connsiteX5" fmla="*/ 194251 w 388502"/>
                <a:gd name="connsiteY5" fmla="*/ 0 h 5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502" h="570274">
                  <a:moveTo>
                    <a:pt x="194251" y="0"/>
                  </a:moveTo>
                  <a:cubicBezTo>
                    <a:pt x="301533" y="0"/>
                    <a:pt x="388502" y="86969"/>
                    <a:pt x="388502" y="194251"/>
                  </a:cubicBezTo>
                  <a:lnTo>
                    <a:pt x="388502" y="570274"/>
                  </a:lnTo>
                  <a:lnTo>
                    <a:pt x="0" y="570274"/>
                  </a:lnTo>
                  <a:lnTo>
                    <a:pt x="0" y="194251"/>
                  </a:lnTo>
                  <a:cubicBezTo>
                    <a:pt x="0" y="86969"/>
                    <a:pt x="86969" y="0"/>
                    <a:pt x="19425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flipH="1">
              <a:off x="9536792" y="2407919"/>
              <a:ext cx="1257348" cy="2680662"/>
              <a:chOff x="3405910" y="1251767"/>
              <a:chExt cx="1257348" cy="2680662"/>
            </a:xfrm>
          </p:grpSpPr>
          <p:sp>
            <p:nvSpPr>
              <p:cNvPr id="16" name="任意多边形 15"/>
              <p:cNvSpPr/>
              <p:nvPr/>
            </p:nvSpPr>
            <p:spPr>
              <a:xfrm rot="16200000">
                <a:off x="2694253" y="1963424"/>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775019" y="1666396"/>
                <a:ext cx="646331" cy="1754326"/>
              </a:xfrm>
              <a:prstGeom prst="rect">
                <a:avLst/>
              </a:prstGeom>
              <a:noFill/>
            </p:spPr>
            <p:txBody>
              <a:bodyPr wrap="non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强</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起</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来</a:t>
                </a:r>
                <a:endPar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grpSp>
      <p:grpSp>
        <p:nvGrpSpPr>
          <p:cNvPr id="18" name="组合 17"/>
          <p:cNvGrpSpPr/>
          <p:nvPr/>
        </p:nvGrpSpPr>
        <p:grpSpPr>
          <a:xfrm>
            <a:off x="9221657" y="2749454"/>
            <a:ext cx="1871086" cy="2709159"/>
            <a:chOff x="8053153" y="3175093"/>
            <a:chExt cx="1871086" cy="2709159"/>
          </a:xfrm>
        </p:grpSpPr>
        <p:grpSp>
          <p:nvGrpSpPr>
            <p:cNvPr id="19" name="组合 18"/>
            <p:cNvGrpSpPr/>
            <p:nvPr/>
          </p:nvGrpSpPr>
          <p:grpSpPr>
            <a:xfrm flipH="1">
              <a:off x="8053153" y="3203590"/>
              <a:ext cx="1257348" cy="2680662"/>
              <a:chOff x="4620861" y="1897714"/>
              <a:chExt cx="1257348" cy="2680662"/>
            </a:xfrm>
          </p:grpSpPr>
          <p:sp>
            <p:nvSpPr>
              <p:cNvPr id="21" name="任意多边形 28"/>
              <p:cNvSpPr/>
              <p:nvPr/>
            </p:nvSpPr>
            <p:spPr>
              <a:xfrm rot="16200000">
                <a:off x="3909204" y="2609371"/>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025286" y="2304060"/>
                <a:ext cx="646331" cy="1754326"/>
              </a:xfrm>
              <a:prstGeom prst="rect">
                <a:avLst/>
              </a:prstGeom>
              <a:noFill/>
            </p:spPr>
            <p:txBody>
              <a:bodyPr wrap="non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富</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起</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来</a:t>
                </a:r>
                <a:endPar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sp>
          <p:nvSpPr>
            <p:cNvPr id="20" name="任意多边形 31"/>
            <p:cNvSpPr/>
            <p:nvPr/>
          </p:nvSpPr>
          <p:spPr>
            <a:xfrm flipH="1">
              <a:off x="9149345" y="3175093"/>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1" fmla="*/ 195417 w 390490"/>
                <a:gd name="connsiteY0-2" fmla="*/ 0 h 1913292"/>
                <a:gd name="connsiteX1-3" fmla="*/ 390490 w 390490"/>
                <a:gd name="connsiteY1-4" fmla="*/ 195073 h 1913292"/>
                <a:gd name="connsiteX2-5" fmla="*/ 390489 w 390490"/>
                <a:gd name="connsiteY2-6" fmla="*/ 1913292 h 1913292"/>
                <a:gd name="connsiteX3-7" fmla="*/ 344 w 390490"/>
                <a:gd name="connsiteY3-8" fmla="*/ 1913292 h 1913292"/>
                <a:gd name="connsiteX4-9" fmla="*/ 0 w 390490"/>
                <a:gd name="connsiteY4-10" fmla="*/ 1612451 h 1913292"/>
                <a:gd name="connsiteX5-11" fmla="*/ 344 w 390490"/>
                <a:gd name="connsiteY5-12" fmla="*/ 195073 h 1913292"/>
                <a:gd name="connsiteX6" fmla="*/ 195417 w 390490"/>
                <a:gd name="connsiteY6" fmla="*/ 0 h 1913292"/>
                <a:gd name="connsiteX0-13" fmla="*/ 544843 w 739916"/>
                <a:gd name="connsiteY0-14" fmla="*/ 0 h 1918289"/>
                <a:gd name="connsiteX1-15" fmla="*/ 739916 w 739916"/>
                <a:gd name="connsiteY1-16" fmla="*/ 195073 h 1918289"/>
                <a:gd name="connsiteX2-17" fmla="*/ 739915 w 739916"/>
                <a:gd name="connsiteY2-18" fmla="*/ 1913292 h 1918289"/>
                <a:gd name="connsiteX3-19" fmla="*/ 0 w 739916"/>
                <a:gd name="connsiteY3-20" fmla="*/ 1918289 h 1918289"/>
                <a:gd name="connsiteX4-21" fmla="*/ 349426 w 739916"/>
                <a:gd name="connsiteY4-22" fmla="*/ 1612451 h 1918289"/>
                <a:gd name="connsiteX5-23" fmla="*/ 349770 w 739916"/>
                <a:gd name="connsiteY5-24" fmla="*/ 195073 h 1918289"/>
                <a:gd name="connsiteX6-25" fmla="*/ 544843 w 739916"/>
                <a:gd name="connsiteY6-26" fmla="*/ 0 h 1918289"/>
                <a:gd name="connsiteX0-27" fmla="*/ 562332 w 757405"/>
                <a:gd name="connsiteY0-28" fmla="*/ 0 h 1915791"/>
                <a:gd name="connsiteX1-29" fmla="*/ 757405 w 757405"/>
                <a:gd name="connsiteY1-30" fmla="*/ 195073 h 1915791"/>
                <a:gd name="connsiteX2-31" fmla="*/ 757404 w 757405"/>
                <a:gd name="connsiteY2-32" fmla="*/ 1913292 h 1915791"/>
                <a:gd name="connsiteX3-33" fmla="*/ 0 w 757405"/>
                <a:gd name="connsiteY3-34" fmla="*/ 1915791 h 1915791"/>
                <a:gd name="connsiteX4-35" fmla="*/ 366915 w 757405"/>
                <a:gd name="connsiteY4-36" fmla="*/ 1612451 h 1915791"/>
                <a:gd name="connsiteX5-37" fmla="*/ 367259 w 757405"/>
                <a:gd name="connsiteY5-38" fmla="*/ 195073 h 1915791"/>
                <a:gd name="connsiteX6-39" fmla="*/ 562332 w 757405"/>
                <a:gd name="connsiteY6-40" fmla="*/ 0 h 1915791"/>
                <a:gd name="connsiteX0-41" fmla="*/ 562332 w 757405"/>
                <a:gd name="connsiteY0-42" fmla="*/ 0 h 1920788"/>
                <a:gd name="connsiteX1-43" fmla="*/ 757405 w 757405"/>
                <a:gd name="connsiteY1-44" fmla="*/ 195073 h 1920788"/>
                <a:gd name="connsiteX2-45" fmla="*/ 757404 w 757405"/>
                <a:gd name="connsiteY2-46" fmla="*/ 1913292 h 1920788"/>
                <a:gd name="connsiteX3-47" fmla="*/ 0 w 757405"/>
                <a:gd name="connsiteY3-48" fmla="*/ 1920788 h 1920788"/>
                <a:gd name="connsiteX4-49" fmla="*/ 366915 w 757405"/>
                <a:gd name="connsiteY4-50" fmla="*/ 1612451 h 1920788"/>
                <a:gd name="connsiteX5-51" fmla="*/ 367259 w 757405"/>
                <a:gd name="connsiteY5-52" fmla="*/ 195073 h 1920788"/>
                <a:gd name="connsiteX6-53" fmla="*/ 562332 w 757405"/>
                <a:gd name="connsiteY6-54" fmla="*/ 0 h 1920788"/>
                <a:gd name="connsiteX0-55" fmla="*/ 562332 w 757405"/>
                <a:gd name="connsiteY0-56" fmla="*/ 0 h 1920788"/>
                <a:gd name="connsiteX1-57" fmla="*/ 757405 w 757405"/>
                <a:gd name="connsiteY1-58" fmla="*/ 195073 h 1920788"/>
                <a:gd name="connsiteX2-59" fmla="*/ 757404 w 757405"/>
                <a:gd name="connsiteY2-60" fmla="*/ 1913292 h 1920788"/>
                <a:gd name="connsiteX3-61" fmla="*/ 0 w 757405"/>
                <a:gd name="connsiteY3-62" fmla="*/ 1920788 h 1920788"/>
                <a:gd name="connsiteX4-63" fmla="*/ 366915 w 757405"/>
                <a:gd name="connsiteY4-64" fmla="*/ 1612451 h 1920788"/>
                <a:gd name="connsiteX5-65" fmla="*/ 367259 w 757405"/>
                <a:gd name="connsiteY5-66" fmla="*/ 195073 h 1920788"/>
                <a:gd name="connsiteX6-67" fmla="*/ 562332 w 757405"/>
                <a:gd name="connsiteY6-68" fmla="*/ 0 h 1920788"/>
                <a:gd name="connsiteX0-69" fmla="*/ 562332 w 757405"/>
                <a:gd name="connsiteY0-70" fmla="*/ 0 h 1918290"/>
                <a:gd name="connsiteX1-71" fmla="*/ 757405 w 757405"/>
                <a:gd name="connsiteY1-72" fmla="*/ 195073 h 1918290"/>
                <a:gd name="connsiteX2-73" fmla="*/ 757404 w 757405"/>
                <a:gd name="connsiteY2-74" fmla="*/ 1913292 h 1918290"/>
                <a:gd name="connsiteX3-75" fmla="*/ 0 w 757405"/>
                <a:gd name="connsiteY3-76" fmla="*/ 1918290 h 1918290"/>
                <a:gd name="connsiteX4-77" fmla="*/ 366915 w 757405"/>
                <a:gd name="connsiteY4-78" fmla="*/ 1612451 h 1918290"/>
                <a:gd name="connsiteX5-79" fmla="*/ 367259 w 757405"/>
                <a:gd name="connsiteY5-80" fmla="*/ 195073 h 1918290"/>
                <a:gd name="connsiteX6-81" fmla="*/ 562332 w 757405"/>
                <a:gd name="connsiteY6-82" fmla="*/ 0 h 1918290"/>
                <a:gd name="connsiteX0-83" fmla="*/ 562332 w 757405"/>
                <a:gd name="connsiteY0-84" fmla="*/ 0 h 1918290"/>
                <a:gd name="connsiteX1-85" fmla="*/ 757405 w 757405"/>
                <a:gd name="connsiteY1-86" fmla="*/ 195073 h 1918290"/>
                <a:gd name="connsiteX2-87" fmla="*/ 757404 w 757405"/>
                <a:gd name="connsiteY2-88" fmla="*/ 1913292 h 1918290"/>
                <a:gd name="connsiteX3-89" fmla="*/ 0 w 757405"/>
                <a:gd name="connsiteY3-90" fmla="*/ 1918290 h 1918290"/>
                <a:gd name="connsiteX4-91" fmla="*/ 366915 w 757405"/>
                <a:gd name="connsiteY4-92" fmla="*/ 1612451 h 1918290"/>
                <a:gd name="connsiteX5-93" fmla="*/ 367259 w 757405"/>
                <a:gd name="connsiteY5-94" fmla="*/ 195073 h 1918290"/>
                <a:gd name="connsiteX6-95" fmla="*/ 562332 w 757405"/>
                <a:gd name="connsiteY6-96" fmla="*/ 0 h 1918290"/>
                <a:gd name="connsiteX0-97" fmla="*/ 562332 w 757405"/>
                <a:gd name="connsiteY0-98" fmla="*/ 0 h 1915792"/>
                <a:gd name="connsiteX1-99" fmla="*/ 757405 w 757405"/>
                <a:gd name="connsiteY1-100" fmla="*/ 195073 h 1915792"/>
                <a:gd name="connsiteX2-101" fmla="*/ 757404 w 757405"/>
                <a:gd name="connsiteY2-102" fmla="*/ 1913292 h 1915792"/>
                <a:gd name="connsiteX3-103" fmla="*/ 0 w 757405"/>
                <a:gd name="connsiteY3-104" fmla="*/ 1915792 h 1915792"/>
                <a:gd name="connsiteX4-105" fmla="*/ 366915 w 757405"/>
                <a:gd name="connsiteY4-106" fmla="*/ 1612451 h 1915792"/>
                <a:gd name="connsiteX5-107" fmla="*/ 367259 w 757405"/>
                <a:gd name="connsiteY5-108" fmla="*/ 195073 h 1915792"/>
                <a:gd name="connsiteX6-109" fmla="*/ 562332 w 757405"/>
                <a:gd name="connsiteY6-110" fmla="*/ 0 h 1915792"/>
                <a:gd name="connsiteX0-111" fmla="*/ 562332 w 757405"/>
                <a:gd name="connsiteY0-112" fmla="*/ 0 h 1918290"/>
                <a:gd name="connsiteX1-113" fmla="*/ 757405 w 757405"/>
                <a:gd name="connsiteY1-114" fmla="*/ 195073 h 1918290"/>
                <a:gd name="connsiteX2-115" fmla="*/ 757404 w 757405"/>
                <a:gd name="connsiteY2-116" fmla="*/ 1913292 h 1918290"/>
                <a:gd name="connsiteX3-117" fmla="*/ 0 w 757405"/>
                <a:gd name="connsiteY3-118" fmla="*/ 1918290 h 1918290"/>
                <a:gd name="connsiteX4-119" fmla="*/ 366915 w 757405"/>
                <a:gd name="connsiteY4-120" fmla="*/ 1612451 h 1918290"/>
                <a:gd name="connsiteX5-121" fmla="*/ 367259 w 757405"/>
                <a:gd name="connsiteY5-122" fmla="*/ 195073 h 1918290"/>
                <a:gd name="connsiteX6-123" fmla="*/ 562332 w 757405"/>
                <a:gd name="connsiteY6-124" fmla="*/ 0 h 1918290"/>
                <a:gd name="connsiteX0-125" fmla="*/ 562332 w 757405"/>
                <a:gd name="connsiteY0-126" fmla="*/ 0 h 1918290"/>
                <a:gd name="connsiteX1-127" fmla="*/ 757405 w 757405"/>
                <a:gd name="connsiteY1-128" fmla="*/ 195073 h 1918290"/>
                <a:gd name="connsiteX2-129" fmla="*/ 757404 w 757405"/>
                <a:gd name="connsiteY2-130" fmla="*/ 1913292 h 1918290"/>
                <a:gd name="connsiteX3-131" fmla="*/ 0 w 757405"/>
                <a:gd name="connsiteY3-132" fmla="*/ 1918290 h 1918290"/>
                <a:gd name="connsiteX4-133" fmla="*/ 366915 w 757405"/>
                <a:gd name="connsiteY4-134" fmla="*/ 1612451 h 1918290"/>
                <a:gd name="connsiteX5-135" fmla="*/ 367259 w 757405"/>
                <a:gd name="connsiteY5-136" fmla="*/ 195073 h 1918290"/>
                <a:gd name="connsiteX6-137" fmla="*/ 562332 w 757405"/>
                <a:gd name="connsiteY6-138" fmla="*/ 0 h 1918290"/>
                <a:gd name="connsiteX0-139" fmla="*/ 559834 w 754907"/>
                <a:gd name="connsiteY0-140" fmla="*/ 0 h 1923287"/>
                <a:gd name="connsiteX1-141" fmla="*/ 754907 w 754907"/>
                <a:gd name="connsiteY1-142" fmla="*/ 195073 h 1923287"/>
                <a:gd name="connsiteX2-143" fmla="*/ 754906 w 754907"/>
                <a:gd name="connsiteY2-144" fmla="*/ 1913292 h 1923287"/>
                <a:gd name="connsiteX3-145" fmla="*/ 0 w 754907"/>
                <a:gd name="connsiteY3-146" fmla="*/ 1923287 h 1923287"/>
                <a:gd name="connsiteX4-147" fmla="*/ 364417 w 754907"/>
                <a:gd name="connsiteY4-148" fmla="*/ 1612451 h 1923287"/>
                <a:gd name="connsiteX5-149" fmla="*/ 364761 w 754907"/>
                <a:gd name="connsiteY5-150" fmla="*/ 195073 h 1923287"/>
                <a:gd name="connsiteX6-151" fmla="*/ 559834 w 754907"/>
                <a:gd name="connsiteY6-152" fmla="*/ 0 h 1923287"/>
                <a:gd name="connsiteX0-153" fmla="*/ 579821 w 774894"/>
                <a:gd name="connsiteY0-154" fmla="*/ 0 h 1918290"/>
                <a:gd name="connsiteX1-155" fmla="*/ 774894 w 774894"/>
                <a:gd name="connsiteY1-156" fmla="*/ 195073 h 1918290"/>
                <a:gd name="connsiteX2-157" fmla="*/ 774893 w 774894"/>
                <a:gd name="connsiteY2-158" fmla="*/ 1913292 h 1918290"/>
                <a:gd name="connsiteX3-159" fmla="*/ 0 w 774894"/>
                <a:gd name="connsiteY3-160" fmla="*/ 1918290 h 1918290"/>
                <a:gd name="connsiteX4-161" fmla="*/ 384404 w 774894"/>
                <a:gd name="connsiteY4-162" fmla="*/ 1612451 h 1918290"/>
                <a:gd name="connsiteX5-163" fmla="*/ 384748 w 774894"/>
                <a:gd name="connsiteY5-164" fmla="*/ 195073 h 1918290"/>
                <a:gd name="connsiteX6-165" fmla="*/ 579821 w 774894"/>
                <a:gd name="connsiteY6-166" fmla="*/ 0 h 1918290"/>
                <a:gd name="connsiteX0-167" fmla="*/ 579821 w 774894"/>
                <a:gd name="connsiteY0-168" fmla="*/ 0 h 1923287"/>
                <a:gd name="connsiteX1-169" fmla="*/ 774894 w 774894"/>
                <a:gd name="connsiteY1-170" fmla="*/ 195073 h 1923287"/>
                <a:gd name="connsiteX2-171" fmla="*/ 774893 w 774894"/>
                <a:gd name="connsiteY2-172" fmla="*/ 1913292 h 1923287"/>
                <a:gd name="connsiteX3-173" fmla="*/ 0 w 774894"/>
                <a:gd name="connsiteY3-174" fmla="*/ 1923287 h 1923287"/>
                <a:gd name="connsiteX4-175" fmla="*/ 384404 w 774894"/>
                <a:gd name="connsiteY4-176" fmla="*/ 1612451 h 1923287"/>
                <a:gd name="connsiteX5-177" fmla="*/ 384748 w 774894"/>
                <a:gd name="connsiteY5-178" fmla="*/ 195073 h 1923287"/>
                <a:gd name="connsiteX6-179" fmla="*/ 579821 w 774894"/>
                <a:gd name="connsiteY6-180" fmla="*/ 0 h 1923287"/>
                <a:gd name="connsiteX0-181" fmla="*/ 579821 w 774894"/>
                <a:gd name="connsiteY0-182" fmla="*/ 0 h 1918290"/>
                <a:gd name="connsiteX1-183" fmla="*/ 774894 w 774894"/>
                <a:gd name="connsiteY1-184" fmla="*/ 195073 h 1918290"/>
                <a:gd name="connsiteX2-185" fmla="*/ 774893 w 774894"/>
                <a:gd name="connsiteY2-186" fmla="*/ 1913292 h 1918290"/>
                <a:gd name="connsiteX3-187" fmla="*/ 0 w 774894"/>
                <a:gd name="connsiteY3-188" fmla="*/ 1918290 h 1918290"/>
                <a:gd name="connsiteX4-189" fmla="*/ 384404 w 774894"/>
                <a:gd name="connsiteY4-190" fmla="*/ 1612451 h 1918290"/>
                <a:gd name="connsiteX5-191" fmla="*/ 384748 w 774894"/>
                <a:gd name="connsiteY5-192" fmla="*/ 195073 h 1918290"/>
                <a:gd name="connsiteX6-193" fmla="*/ 579821 w 774894"/>
                <a:gd name="connsiteY6-194" fmla="*/ 0 h 1918290"/>
                <a:gd name="connsiteX0-195" fmla="*/ 574824 w 769897"/>
                <a:gd name="connsiteY0-196" fmla="*/ 0 h 1918290"/>
                <a:gd name="connsiteX1-197" fmla="*/ 769897 w 769897"/>
                <a:gd name="connsiteY1-198" fmla="*/ 195073 h 1918290"/>
                <a:gd name="connsiteX2-199" fmla="*/ 769896 w 769897"/>
                <a:gd name="connsiteY2-200" fmla="*/ 1913292 h 1918290"/>
                <a:gd name="connsiteX3-201" fmla="*/ 0 w 769897"/>
                <a:gd name="connsiteY3-202" fmla="*/ 1918290 h 1918290"/>
                <a:gd name="connsiteX4-203" fmla="*/ 379407 w 769897"/>
                <a:gd name="connsiteY4-204" fmla="*/ 1612451 h 1918290"/>
                <a:gd name="connsiteX5-205" fmla="*/ 379751 w 769897"/>
                <a:gd name="connsiteY5-206" fmla="*/ 195073 h 1918290"/>
                <a:gd name="connsiteX6-207" fmla="*/ 574824 w 769897"/>
                <a:gd name="connsiteY6-208" fmla="*/ 0 h 1918290"/>
                <a:gd name="connsiteX0-209" fmla="*/ 579821 w 774894"/>
                <a:gd name="connsiteY0-210" fmla="*/ 0 h 1915792"/>
                <a:gd name="connsiteX1-211" fmla="*/ 774894 w 774894"/>
                <a:gd name="connsiteY1-212" fmla="*/ 195073 h 1915792"/>
                <a:gd name="connsiteX2-213" fmla="*/ 774893 w 774894"/>
                <a:gd name="connsiteY2-214" fmla="*/ 1913292 h 1915792"/>
                <a:gd name="connsiteX3-215" fmla="*/ 0 w 774894"/>
                <a:gd name="connsiteY3-216" fmla="*/ 1915792 h 1915792"/>
                <a:gd name="connsiteX4-217" fmla="*/ 384404 w 774894"/>
                <a:gd name="connsiteY4-218" fmla="*/ 1612451 h 1915792"/>
                <a:gd name="connsiteX5-219" fmla="*/ 384748 w 774894"/>
                <a:gd name="connsiteY5-220" fmla="*/ 195073 h 1915792"/>
                <a:gd name="connsiteX6-221" fmla="*/ 579821 w 774894"/>
                <a:gd name="connsiteY6-222" fmla="*/ 0 h 19157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775261" y="3542821"/>
            <a:ext cx="1862786" cy="2708923"/>
            <a:chOff x="6606757" y="3968460"/>
            <a:chExt cx="1862786" cy="2708923"/>
          </a:xfrm>
        </p:grpSpPr>
        <p:grpSp>
          <p:nvGrpSpPr>
            <p:cNvPr id="24" name="组合 23"/>
            <p:cNvGrpSpPr/>
            <p:nvPr/>
          </p:nvGrpSpPr>
          <p:grpSpPr>
            <a:xfrm flipH="1">
              <a:off x="6606757" y="3996721"/>
              <a:ext cx="1257348" cy="2680662"/>
              <a:chOff x="7454754" y="3568166"/>
              <a:chExt cx="1257348" cy="2680662"/>
            </a:xfrm>
          </p:grpSpPr>
          <p:sp>
            <p:nvSpPr>
              <p:cNvPr id="26" name="任意多边形 19"/>
              <p:cNvSpPr/>
              <p:nvPr/>
            </p:nvSpPr>
            <p:spPr>
              <a:xfrm rot="16200000">
                <a:off x="6743097" y="4279823"/>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850553" y="4035495"/>
                <a:ext cx="646331" cy="1754326"/>
              </a:xfrm>
              <a:prstGeom prst="rect">
                <a:avLst/>
              </a:prstGeom>
              <a:noFill/>
            </p:spPr>
            <p:txBody>
              <a:bodyPr wrap="non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站</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起</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来</a:t>
                </a:r>
                <a:endPar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sp>
          <p:nvSpPr>
            <p:cNvPr id="25" name="任意多边形 33"/>
            <p:cNvSpPr/>
            <p:nvPr/>
          </p:nvSpPr>
          <p:spPr>
            <a:xfrm flipH="1">
              <a:off x="7694649" y="3968460"/>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1" fmla="*/ 195417 w 390490"/>
                <a:gd name="connsiteY0-2" fmla="*/ 0 h 1913292"/>
                <a:gd name="connsiteX1-3" fmla="*/ 390490 w 390490"/>
                <a:gd name="connsiteY1-4" fmla="*/ 195073 h 1913292"/>
                <a:gd name="connsiteX2-5" fmla="*/ 390489 w 390490"/>
                <a:gd name="connsiteY2-6" fmla="*/ 1913292 h 1913292"/>
                <a:gd name="connsiteX3-7" fmla="*/ 344 w 390490"/>
                <a:gd name="connsiteY3-8" fmla="*/ 1913292 h 1913292"/>
                <a:gd name="connsiteX4-9" fmla="*/ 0 w 390490"/>
                <a:gd name="connsiteY4-10" fmla="*/ 1612451 h 1913292"/>
                <a:gd name="connsiteX5-11" fmla="*/ 344 w 390490"/>
                <a:gd name="connsiteY5-12" fmla="*/ 195073 h 1913292"/>
                <a:gd name="connsiteX6" fmla="*/ 195417 w 390490"/>
                <a:gd name="connsiteY6" fmla="*/ 0 h 1913292"/>
                <a:gd name="connsiteX0-13" fmla="*/ 544843 w 739916"/>
                <a:gd name="connsiteY0-14" fmla="*/ 0 h 1918289"/>
                <a:gd name="connsiteX1-15" fmla="*/ 739916 w 739916"/>
                <a:gd name="connsiteY1-16" fmla="*/ 195073 h 1918289"/>
                <a:gd name="connsiteX2-17" fmla="*/ 739915 w 739916"/>
                <a:gd name="connsiteY2-18" fmla="*/ 1913292 h 1918289"/>
                <a:gd name="connsiteX3-19" fmla="*/ 0 w 739916"/>
                <a:gd name="connsiteY3-20" fmla="*/ 1918289 h 1918289"/>
                <a:gd name="connsiteX4-21" fmla="*/ 349426 w 739916"/>
                <a:gd name="connsiteY4-22" fmla="*/ 1612451 h 1918289"/>
                <a:gd name="connsiteX5-23" fmla="*/ 349770 w 739916"/>
                <a:gd name="connsiteY5-24" fmla="*/ 195073 h 1918289"/>
                <a:gd name="connsiteX6-25" fmla="*/ 544843 w 739916"/>
                <a:gd name="connsiteY6-26" fmla="*/ 0 h 1918289"/>
                <a:gd name="connsiteX0-27" fmla="*/ 562332 w 757405"/>
                <a:gd name="connsiteY0-28" fmla="*/ 0 h 1915791"/>
                <a:gd name="connsiteX1-29" fmla="*/ 757405 w 757405"/>
                <a:gd name="connsiteY1-30" fmla="*/ 195073 h 1915791"/>
                <a:gd name="connsiteX2-31" fmla="*/ 757404 w 757405"/>
                <a:gd name="connsiteY2-32" fmla="*/ 1913292 h 1915791"/>
                <a:gd name="connsiteX3-33" fmla="*/ 0 w 757405"/>
                <a:gd name="connsiteY3-34" fmla="*/ 1915791 h 1915791"/>
                <a:gd name="connsiteX4-35" fmla="*/ 366915 w 757405"/>
                <a:gd name="connsiteY4-36" fmla="*/ 1612451 h 1915791"/>
                <a:gd name="connsiteX5-37" fmla="*/ 367259 w 757405"/>
                <a:gd name="connsiteY5-38" fmla="*/ 195073 h 1915791"/>
                <a:gd name="connsiteX6-39" fmla="*/ 562332 w 757405"/>
                <a:gd name="connsiteY6-40" fmla="*/ 0 h 1915791"/>
                <a:gd name="connsiteX0-41" fmla="*/ 562332 w 757405"/>
                <a:gd name="connsiteY0-42" fmla="*/ 0 h 1920788"/>
                <a:gd name="connsiteX1-43" fmla="*/ 757405 w 757405"/>
                <a:gd name="connsiteY1-44" fmla="*/ 195073 h 1920788"/>
                <a:gd name="connsiteX2-45" fmla="*/ 757404 w 757405"/>
                <a:gd name="connsiteY2-46" fmla="*/ 1913292 h 1920788"/>
                <a:gd name="connsiteX3-47" fmla="*/ 0 w 757405"/>
                <a:gd name="connsiteY3-48" fmla="*/ 1920788 h 1920788"/>
                <a:gd name="connsiteX4-49" fmla="*/ 366915 w 757405"/>
                <a:gd name="connsiteY4-50" fmla="*/ 1612451 h 1920788"/>
                <a:gd name="connsiteX5-51" fmla="*/ 367259 w 757405"/>
                <a:gd name="connsiteY5-52" fmla="*/ 195073 h 1920788"/>
                <a:gd name="connsiteX6-53" fmla="*/ 562332 w 757405"/>
                <a:gd name="connsiteY6-54" fmla="*/ 0 h 1920788"/>
                <a:gd name="connsiteX0-55" fmla="*/ 562332 w 757405"/>
                <a:gd name="connsiteY0-56" fmla="*/ 0 h 1920788"/>
                <a:gd name="connsiteX1-57" fmla="*/ 757405 w 757405"/>
                <a:gd name="connsiteY1-58" fmla="*/ 195073 h 1920788"/>
                <a:gd name="connsiteX2-59" fmla="*/ 757404 w 757405"/>
                <a:gd name="connsiteY2-60" fmla="*/ 1913292 h 1920788"/>
                <a:gd name="connsiteX3-61" fmla="*/ 0 w 757405"/>
                <a:gd name="connsiteY3-62" fmla="*/ 1920788 h 1920788"/>
                <a:gd name="connsiteX4-63" fmla="*/ 366915 w 757405"/>
                <a:gd name="connsiteY4-64" fmla="*/ 1612451 h 1920788"/>
                <a:gd name="connsiteX5-65" fmla="*/ 367259 w 757405"/>
                <a:gd name="connsiteY5-66" fmla="*/ 195073 h 1920788"/>
                <a:gd name="connsiteX6-67" fmla="*/ 562332 w 757405"/>
                <a:gd name="connsiteY6-68" fmla="*/ 0 h 1920788"/>
                <a:gd name="connsiteX0-69" fmla="*/ 562332 w 757405"/>
                <a:gd name="connsiteY0-70" fmla="*/ 0 h 1918290"/>
                <a:gd name="connsiteX1-71" fmla="*/ 757405 w 757405"/>
                <a:gd name="connsiteY1-72" fmla="*/ 195073 h 1918290"/>
                <a:gd name="connsiteX2-73" fmla="*/ 757404 w 757405"/>
                <a:gd name="connsiteY2-74" fmla="*/ 1913292 h 1918290"/>
                <a:gd name="connsiteX3-75" fmla="*/ 0 w 757405"/>
                <a:gd name="connsiteY3-76" fmla="*/ 1918290 h 1918290"/>
                <a:gd name="connsiteX4-77" fmla="*/ 366915 w 757405"/>
                <a:gd name="connsiteY4-78" fmla="*/ 1612451 h 1918290"/>
                <a:gd name="connsiteX5-79" fmla="*/ 367259 w 757405"/>
                <a:gd name="connsiteY5-80" fmla="*/ 195073 h 1918290"/>
                <a:gd name="connsiteX6-81" fmla="*/ 562332 w 757405"/>
                <a:gd name="connsiteY6-82" fmla="*/ 0 h 1918290"/>
                <a:gd name="connsiteX0-83" fmla="*/ 562332 w 757405"/>
                <a:gd name="connsiteY0-84" fmla="*/ 0 h 1918290"/>
                <a:gd name="connsiteX1-85" fmla="*/ 757405 w 757405"/>
                <a:gd name="connsiteY1-86" fmla="*/ 195073 h 1918290"/>
                <a:gd name="connsiteX2-87" fmla="*/ 757404 w 757405"/>
                <a:gd name="connsiteY2-88" fmla="*/ 1913292 h 1918290"/>
                <a:gd name="connsiteX3-89" fmla="*/ 0 w 757405"/>
                <a:gd name="connsiteY3-90" fmla="*/ 1918290 h 1918290"/>
                <a:gd name="connsiteX4-91" fmla="*/ 366915 w 757405"/>
                <a:gd name="connsiteY4-92" fmla="*/ 1612451 h 1918290"/>
                <a:gd name="connsiteX5-93" fmla="*/ 367259 w 757405"/>
                <a:gd name="connsiteY5-94" fmla="*/ 195073 h 1918290"/>
                <a:gd name="connsiteX6-95" fmla="*/ 562332 w 757405"/>
                <a:gd name="connsiteY6-96" fmla="*/ 0 h 1918290"/>
                <a:gd name="connsiteX0-97" fmla="*/ 562332 w 757405"/>
                <a:gd name="connsiteY0-98" fmla="*/ 0 h 1915792"/>
                <a:gd name="connsiteX1-99" fmla="*/ 757405 w 757405"/>
                <a:gd name="connsiteY1-100" fmla="*/ 195073 h 1915792"/>
                <a:gd name="connsiteX2-101" fmla="*/ 757404 w 757405"/>
                <a:gd name="connsiteY2-102" fmla="*/ 1913292 h 1915792"/>
                <a:gd name="connsiteX3-103" fmla="*/ 0 w 757405"/>
                <a:gd name="connsiteY3-104" fmla="*/ 1915792 h 1915792"/>
                <a:gd name="connsiteX4-105" fmla="*/ 366915 w 757405"/>
                <a:gd name="connsiteY4-106" fmla="*/ 1612451 h 1915792"/>
                <a:gd name="connsiteX5-107" fmla="*/ 367259 w 757405"/>
                <a:gd name="connsiteY5-108" fmla="*/ 195073 h 1915792"/>
                <a:gd name="connsiteX6-109" fmla="*/ 562332 w 757405"/>
                <a:gd name="connsiteY6-110" fmla="*/ 0 h 1915792"/>
                <a:gd name="connsiteX0-111" fmla="*/ 562332 w 757405"/>
                <a:gd name="connsiteY0-112" fmla="*/ 0 h 1918290"/>
                <a:gd name="connsiteX1-113" fmla="*/ 757405 w 757405"/>
                <a:gd name="connsiteY1-114" fmla="*/ 195073 h 1918290"/>
                <a:gd name="connsiteX2-115" fmla="*/ 757404 w 757405"/>
                <a:gd name="connsiteY2-116" fmla="*/ 1913292 h 1918290"/>
                <a:gd name="connsiteX3-117" fmla="*/ 0 w 757405"/>
                <a:gd name="connsiteY3-118" fmla="*/ 1918290 h 1918290"/>
                <a:gd name="connsiteX4-119" fmla="*/ 366915 w 757405"/>
                <a:gd name="connsiteY4-120" fmla="*/ 1612451 h 1918290"/>
                <a:gd name="connsiteX5-121" fmla="*/ 367259 w 757405"/>
                <a:gd name="connsiteY5-122" fmla="*/ 195073 h 1918290"/>
                <a:gd name="connsiteX6-123" fmla="*/ 562332 w 757405"/>
                <a:gd name="connsiteY6-124" fmla="*/ 0 h 1918290"/>
                <a:gd name="connsiteX0-125" fmla="*/ 562332 w 757405"/>
                <a:gd name="connsiteY0-126" fmla="*/ 0 h 1918290"/>
                <a:gd name="connsiteX1-127" fmla="*/ 757405 w 757405"/>
                <a:gd name="connsiteY1-128" fmla="*/ 195073 h 1918290"/>
                <a:gd name="connsiteX2-129" fmla="*/ 757404 w 757405"/>
                <a:gd name="connsiteY2-130" fmla="*/ 1913292 h 1918290"/>
                <a:gd name="connsiteX3-131" fmla="*/ 0 w 757405"/>
                <a:gd name="connsiteY3-132" fmla="*/ 1918290 h 1918290"/>
                <a:gd name="connsiteX4-133" fmla="*/ 366915 w 757405"/>
                <a:gd name="connsiteY4-134" fmla="*/ 1612451 h 1918290"/>
                <a:gd name="connsiteX5-135" fmla="*/ 367259 w 757405"/>
                <a:gd name="connsiteY5-136" fmla="*/ 195073 h 1918290"/>
                <a:gd name="connsiteX6-137" fmla="*/ 562332 w 757405"/>
                <a:gd name="connsiteY6-138" fmla="*/ 0 h 1918290"/>
                <a:gd name="connsiteX0-139" fmla="*/ 559834 w 754907"/>
                <a:gd name="connsiteY0-140" fmla="*/ 0 h 1923287"/>
                <a:gd name="connsiteX1-141" fmla="*/ 754907 w 754907"/>
                <a:gd name="connsiteY1-142" fmla="*/ 195073 h 1923287"/>
                <a:gd name="connsiteX2-143" fmla="*/ 754906 w 754907"/>
                <a:gd name="connsiteY2-144" fmla="*/ 1913292 h 1923287"/>
                <a:gd name="connsiteX3-145" fmla="*/ 0 w 754907"/>
                <a:gd name="connsiteY3-146" fmla="*/ 1923287 h 1923287"/>
                <a:gd name="connsiteX4-147" fmla="*/ 364417 w 754907"/>
                <a:gd name="connsiteY4-148" fmla="*/ 1612451 h 1923287"/>
                <a:gd name="connsiteX5-149" fmla="*/ 364761 w 754907"/>
                <a:gd name="connsiteY5-150" fmla="*/ 195073 h 1923287"/>
                <a:gd name="connsiteX6-151" fmla="*/ 559834 w 754907"/>
                <a:gd name="connsiteY6-152" fmla="*/ 0 h 1923287"/>
                <a:gd name="connsiteX0-153" fmla="*/ 579821 w 774894"/>
                <a:gd name="connsiteY0-154" fmla="*/ 0 h 1918290"/>
                <a:gd name="connsiteX1-155" fmla="*/ 774894 w 774894"/>
                <a:gd name="connsiteY1-156" fmla="*/ 195073 h 1918290"/>
                <a:gd name="connsiteX2-157" fmla="*/ 774893 w 774894"/>
                <a:gd name="connsiteY2-158" fmla="*/ 1913292 h 1918290"/>
                <a:gd name="connsiteX3-159" fmla="*/ 0 w 774894"/>
                <a:gd name="connsiteY3-160" fmla="*/ 1918290 h 1918290"/>
                <a:gd name="connsiteX4-161" fmla="*/ 384404 w 774894"/>
                <a:gd name="connsiteY4-162" fmla="*/ 1612451 h 1918290"/>
                <a:gd name="connsiteX5-163" fmla="*/ 384748 w 774894"/>
                <a:gd name="connsiteY5-164" fmla="*/ 195073 h 1918290"/>
                <a:gd name="connsiteX6-165" fmla="*/ 579821 w 774894"/>
                <a:gd name="connsiteY6-166" fmla="*/ 0 h 1918290"/>
                <a:gd name="connsiteX0-167" fmla="*/ 579821 w 774894"/>
                <a:gd name="connsiteY0-168" fmla="*/ 0 h 1923287"/>
                <a:gd name="connsiteX1-169" fmla="*/ 774894 w 774894"/>
                <a:gd name="connsiteY1-170" fmla="*/ 195073 h 1923287"/>
                <a:gd name="connsiteX2-171" fmla="*/ 774893 w 774894"/>
                <a:gd name="connsiteY2-172" fmla="*/ 1913292 h 1923287"/>
                <a:gd name="connsiteX3-173" fmla="*/ 0 w 774894"/>
                <a:gd name="connsiteY3-174" fmla="*/ 1923287 h 1923287"/>
                <a:gd name="connsiteX4-175" fmla="*/ 384404 w 774894"/>
                <a:gd name="connsiteY4-176" fmla="*/ 1612451 h 1923287"/>
                <a:gd name="connsiteX5-177" fmla="*/ 384748 w 774894"/>
                <a:gd name="connsiteY5-178" fmla="*/ 195073 h 1923287"/>
                <a:gd name="connsiteX6-179" fmla="*/ 579821 w 774894"/>
                <a:gd name="connsiteY6-180" fmla="*/ 0 h 1923287"/>
                <a:gd name="connsiteX0-181" fmla="*/ 579821 w 774894"/>
                <a:gd name="connsiteY0-182" fmla="*/ 0 h 1918290"/>
                <a:gd name="connsiteX1-183" fmla="*/ 774894 w 774894"/>
                <a:gd name="connsiteY1-184" fmla="*/ 195073 h 1918290"/>
                <a:gd name="connsiteX2-185" fmla="*/ 774893 w 774894"/>
                <a:gd name="connsiteY2-186" fmla="*/ 1913292 h 1918290"/>
                <a:gd name="connsiteX3-187" fmla="*/ 0 w 774894"/>
                <a:gd name="connsiteY3-188" fmla="*/ 1918290 h 1918290"/>
                <a:gd name="connsiteX4-189" fmla="*/ 384404 w 774894"/>
                <a:gd name="connsiteY4-190" fmla="*/ 1612451 h 1918290"/>
                <a:gd name="connsiteX5-191" fmla="*/ 384748 w 774894"/>
                <a:gd name="connsiteY5-192" fmla="*/ 195073 h 1918290"/>
                <a:gd name="connsiteX6-193" fmla="*/ 579821 w 774894"/>
                <a:gd name="connsiteY6-194" fmla="*/ 0 h 1918290"/>
                <a:gd name="connsiteX0-195" fmla="*/ 574824 w 769897"/>
                <a:gd name="connsiteY0-196" fmla="*/ 0 h 1918290"/>
                <a:gd name="connsiteX1-197" fmla="*/ 769897 w 769897"/>
                <a:gd name="connsiteY1-198" fmla="*/ 195073 h 1918290"/>
                <a:gd name="connsiteX2-199" fmla="*/ 769896 w 769897"/>
                <a:gd name="connsiteY2-200" fmla="*/ 1913292 h 1918290"/>
                <a:gd name="connsiteX3-201" fmla="*/ 0 w 769897"/>
                <a:gd name="connsiteY3-202" fmla="*/ 1918290 h 1918290"/>
                <a:gd name="connsiteX4-203" fmla="*/ 379407 w 769897"/>
                <a:gd name="connsiteY4-204" fmla="*/ 1612451 h 1918290"/>
                <a:gd name="connsiteX5-205" fmla="*/ 379751 w 769897"/>
                <a:gd name="connsiteY5-206" fmla="*/ 195073 h 1918290"/>
                <a:gd name="connsiteX6-207" fmla="*/ 574824 w 769897"/>
                <a:gd name="connsiteY6-208" fmla="*/ 0 h 1918290"/>
                <a:gd name="connsiteX0-209" fmla="*/ 579821 w 774894"/>
                <a:gd name="connsiteY0-210" fmla="*/ 0 h 1915792"/>
                <a:gd name="connsiteX1-211" fmla="*/ 774894 w 774894"/>
                <a:gd name="connsiteY1-212" fmla="*/ 195073 h 1915792"/>
                <a:gd name="connsiteX2-213" fmla="*/ 774893 w 774894"/>
                <a:gd name="connsiteY2-214" fmla="*/ 1913292 h 1915792"/>
                <a:gd name="connsiteX3-215" fmla="*/ 0 w 774894"/>
                <a:gd name="connsiteY3-216" fmla="*/ 1915792 h 1915792"/>
                <a:gd name="connsiteX4-217" fmla="*/ 384404 w 774894"/>
                <a:gd name="connsiteY4-218" fmla="*/ 1612451 h 1915792"/>
                <a:gd name="connsiteX5-219" fmla="*/ 384748 w 774894"/>
                <a:gd name="connsiteY5-220" fmla="*/ 195073 h 1915792"/>
                <a:gd name="connsiteX6-221" fmla="*/ 579821 w 774894"/>
                <a:gd name="connsiteY6-222" fmla="*/ 0 h 19157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31" name="矩形: 对角圆角 41"/>
          <p:cNvSpPr>
            <a:spLocks noChangeAspect="1"/>
          </p:cNvSpPr>
          <p:nvPr/>
        </p:nvSpPr>
        <p:spPr>
          <a:xfrm>
            <a:off x="678651" y="3643957"/>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78586" y="4478080"/>
            <a:ext cx="6364418" cy="400110"/>
            <a:chOff x="678586" y="4387373"/>
            <a:chExt cx="6364418" cy="400110"/>
          </a:xfrm>
        </p:grpSpPr>
        <p:sp>
          <p:nvSpPr>
            <p:cNvPr id="29" name="矩形 28"/>
            <p:cNvSpPr/>
            <p:nvPr/>
          </p:nvSpPr>
          <p:spPr>
            <a:xfrm>
              <a:off x="947004" y="4387373"/>
              <a:ext cx="6096000" cy="400110"/>
            </a:xfrm>
            <a:prstGeom prst="rect">
              <a:avLst/>
            </a:prstGeom>
          </p:spPr>
          <p:txBody>
            <a:bodyPr>
              <a:spAutoFit/>
            </a:bodyPr>
            <a:lstStyle/>
            <a:p>
              <a:pPr lvl="0" algn="just">
                <a:buClr>
                  <a:srgbClr val="C00000"/>
                </a:buClr>
              </a:pPr>
              <a:r>
                <a:rPr lang="zh-CN" altLang="en-US" sz="2000" spc="100" dirty="0">
                  <a:latin typeface="微软雅黑" panose="020B0503020204020204" pitchFamily="34" charset="-122"/>
                  <a:ea typeface="微软雅黑" panose="020B0503020204020204" pitchFamily="34" charset="-122"/>
                  <a:sym typeface="+mn-ea"/>
                </a:rPr>
                <a:t>推进了中华民族从站起来到富起来的伟大飞跃</a:t>
              </a:r>
              <a:endParaRPr lang="zh-CN" altLang="en-US" sz="2000" spc="100" dirty="0">
                <a:latin typeface="微软雅黑" panose="020B0503020204020204" pitchFamily="34" charset="-122"/>
                <a:ea typeface="微软雅黑" panose="020B0503020204020204" pitchFamily="34" charset="-122"/>
                <a:sym typeface="+mn-ea"/>
              </a:endParaRPr>
            </a:p>
          </p:txBody>
        </p:sp>
        <p:sp>
          <p:nvSpPr>
            <p:cNvPr id="32" name="矩形: 对角圆角 41"/>
            <p:cNvSpPr>
              <a:spLocks noChangeAspect="1"/>
            </p:cNvSpPr>
            <p:nvPr/>
          </p:nvSpPr>
          <p:spPr>
            <a:xfrm>
              <a:off x="678586" y="4497428"/>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78586" y="5229160"/>
            <a:ext cx="7139534" cy="400110"/>
            <a:chOff x="678586" y="5005714"/>
            <a:chExt cx="7139534" cy="400110"/>
          </a:xfrm>
        </p:grpSpPr>
        <p:sp>
          <p:nvSpPr>
            <p:cNvPr id="30" name="矩形 29"/>
            <p:cNvSpPr/>
            <p:nvPr/>
          </p:nvSpPr>
          <p:spPr>
            <a:xfrm>
              <a:off x="953770" y="5005714"/>
              <a:ext cx="6864350" cy="400110"/>
            </a:xfrm>
            <a:prstGeom prst="rect">
              <a:avLst/>
            </a:prstGeom>
          </p:spPr>
          <p:txBody>
            <a:bodyPr wrap="square">
              <a:spAutoFit/>
            </a:bodyPr>
            <a:lstStyle/>
            <a:p>
              <a:pPr lvl="0" algn="just">
                <a:buClr>
                  <a:srgbClr val="C00000"/>
                </a:buClr>
              </a:pPr>
              <a:r>
                <a:rPr lang="zh-CN" altLang="en-US" sz="2000" spc="100" dirty="0">
                  <a:latin typeface="微软雅黑" panose="020B0503020204020204" pitchFamily="34" charset="-122"/>
                  <a:ea typeface="微软雅黑" panose="020B0503020204020204" pitchFamily="34" charset="-122"/>
                  <a:sym typeface="+mn-ea"/>
                </a:rPr>
                <a:t>中华民族迎来了从站起来、富起来到强起来的伟大飞跃</a:t>
              </a:r>
              <a:endParaRPr lang="zh-CN" altLang="en-US" sz="2000" spc="100" dirty="0">
                <a:latin typeface="微软雅黑" panose="020B0503020204020204" pitchFamily="34" charset="-122"/>
                <a:ea typeface="微软雅黑" panose="020B0503020204020204" pitchFamily="34" charset="-122"/>
                <a:sym typeface="+mn-ea"/>
              </a:endParaRPr>
            </a:p>
          </p:txBody>
        </p:sp>
        <p:sp>
          <p:nvSpPr>
            <p:cNvPr id="33" name="矩形: 对角圆角 41"/>
            <p:cNvSpPr>
              <a:spLocks noChangeAspect="1"/>
            </p:cNvSpPr>
            <p:nvPr/>
          </p:nvSpPr>
          <p:spPr>
            <a:xfrm>
              <a:off x="678586" y="5115769"/>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953770" y="2742565"/>
            <a:ext cx="7621270" cy="553085"/>
          </a:xfrm>
          <a:prstGeom prst="rect">
            <a:avLst/>
          </a:prstGeom>
        </p:spPr>
        <p:txBody>
          <a:bodyPr wrap="square">
            <a:spAutoFit/>
          </a:bodyPr>
          <a:lstStyle/>
          <a:p>
            <a:pPr lvl="0" algn="just">
              <a:lnSpc>
                <a:spcPct val="150000"/>
              </a:lnSpc>
              <a:buClr>
                <a:srgbClr val="C00000"/>
              </a:buClr>
            </a:pPr>
            <a:r>
              <a:rPr lang="zh-CN" altLang="en-US" sz="2000" spc="100" dirty="0">
                <a:latin typeface="微软雅黑" panose="020B0503020204020204" pitchFamily="34" charset="-122"/>
                <a:ea typeface="微软雅黑" panose="020B0503020204020204" pitchFamily="34" charset="-122"/>
                <a:sym typeface="+mn-ea"/>
              </a:rPr>
              <a:t>实现了中国从几千年封建专制政治向人民民主的伟大飞跃</a:t>
            </a:r>
            <a:endParaRPr lang="zh-CN" altLang="en-US" sz="2000" spc="100" dirty="0">
              <a:latin typeface="微软雅黑" panose="020B0503020204020204" pitchFamily="34" charset="-122"/>
              <a:ea typeface="微软雅黑" panose="020B0503020204020204" pitchFamily="34" charset="-122"/>
              <a:sym typeface="+mn-ea"/>
            </a:endParaRPr>
          </a:p>
        </p:txBody>
      </p:sp>
      <p:sp>
        <p:nvSpPr>
          <p:cNvPr id="100" name="文本框 99"/>
          <p:cNvSpPr txBox="1"/>
          <p:nvPr/>
        </p:nvSpPr>
        <p:spPr>
          <a:xfrm>
            <a:off x="947004" y="3429000"/>
            <a:ext cx="6380480" cy="853567"/>
          </a:xfrm>
          <a:prstGeom prst="rect">
            <a:avLst/>
          </a:prstGeom>
          <a:noFill/>
          <a:ln w="9525">
            <a:noFill/>
          </a:ln>
        </p:spPr>
        <p:txBody>
          <a:bodyPr wrap="square">
            <a:spAutoFit/>
          </a:bodyPr>
          <a:lstStyle/>
          <a:p>
            <a:pPr indent="0">
              <a:lnSpc>
                <a:spcPct val="130000"/>
              </a:lnSpc>
            </a:pPr>
            <a:r>
              <a:rPr lang="zh-CN" altLang="en-US" sz="2000" b="0" spc="100" dirty="0">
                <a:latin typeface="微软雅黑" panose="020B0503020204020204" pitchFamily="34" charset="-122"/>
                <a:ea typeface="微软雅黑" panose="020B0503020204020204" pitchFamily="34" charset="-122"/>
              </a:rPr>
              <a:t>实现了一穷二白、人口众多的东方大国大步迈进社会主义社会的伟大飞跃</a:t>
            </a:r>
            <a:endParaRPr lang="zh-CN" altLang="en-US" sz="2000" spc="100" dirty="0">
              <a:latin typeface="微软雅黑" panose="020B0503020204020204" pitchFamily="34" charset="-122"/>
              <a:ea typeface="微软雅黑" panose="020B0503020204020204" pitchFamily="34" charset="-122"/>
            </a:endParaRPr>
          </a:p>
        </p:txBody>
      </p:sp>
      <p:sp>
        <p:nvSpPr>
          <p:cNvPr id="2" name="矩形: 对角圆角 41"/>
          <p:cNvSpPr>
            <a:spLocks noChangeAspect="1"/>
          </p:cNvSpPr>
          <p:nvPr/>
        </p:nvSpPr>
        <p:spPr>
          <a:xfrm>
            <a:off x="678586" y="2941234"/>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32"/>
          <p:cNvSpPr/>
          <p:nvPr/>
        </p:nvSpPr>
        <p:spPr>
          <a:xfrm>
            <a:off x="-365" y="0"/>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468" y="2543261"/>
            <a:ext cx="4311033" cy="4304678"/>
          </a:xfrm>
          <a:prstGeom prst="rect">
            <a:avLst/>
          </a:prstGeom>
        </p:spPr>
      </p:pic>
      <p:sp>
        <p:nvSpPr>
          <p:cNvPr id="87" name="矩形: 圆角 32"/>
          <p:cNvSpPr/>
          <p:nvPr/>
        </p:nvSpPr>
        <p:spPr>
          <a:xfrm>
            <a:off x="212" y="10061"/>
            <a:ext cx="4127646" cy="6847939"/>
          </a:xfrm>
          <a:prstGeom prst="roundRect">
            <a:avLst>
              <a:gd name="adj" fmla="val 0"/>
            </a:avLst>
          </a:prstGeom>
          <a:gradFill flip="none" rotWithShape="1">
            <a:gsLst>
              <a:gs pos="77000">
                <a:srgbClr val="C93A3C">
                  <a:alpha val="68000"/>
                </a:srgbClr>
              </a:gs>
              <a:gs pos="43000">
                <a:srgbClr val="9D211B"/>
              </a:gs>
              <a:gs pos="89000">
                <a:srgbClr val="E97C30">
                  <a:alpha val="63000"/>
                </a:srgb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7" name="Freeform: Shape 9"/>
          <p:cNvSpPr/>
          <p:nvPr/>
        </p:nvSpPr>
        <p:spPr>
          <a:xfrm rot="16200000" flipH="1">
            <a:off x="-269365" y="-1122430"/>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矩形 11"/>
          <p:cNvSpPr/>
          <p:nvPr/>
        </p:nvSpPr>
        <p:spPr>
          <a:xfrm>
            <a:off x="4111748" y="0"/>
            <a:ext cx="8080251" cy="6858000"/>
          </a:xfrm>
          <a:prstGeom prst="rect">
            <a:avLst/>
          </a:prstGeom>
          <a:gradFill flip="none" rotWithShape="1">
            <a:gsLst>
              <a:gs pos="0">
                <a:srgbClr val="FBECC4">
                  <a:alpha val="0"/>
                </a:srgbClr>
              </a:gs>
              <a:gs pos="100000">
                <a:srgbClr val="F2C1B1">
                  <a:alpha val="16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0" name="文本框 19"/>
          <p:cNvSpPr txBox="1"/>
          <p:nvPr/>
        </p:nvSpPr>
        <p:spPr>
          <a:xfrm>
            <a:off x="3013212" y="1087171"/>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39" name="文本框 38"/>
          <p:cNvSpPr txBox="1"/>
          <p:nvPr/>
        </p:nvSpPr>
        <p:spPr>
          <a:xfrm>
            <a:off x="5829171" y="1819760"/>
            <a:ext cx="4185761" cy="461665"/>
          </a:xfrm>
          <a:prstGeom prst="rect">
            <a:avLst/>
          </a:prstGeom>
          <a:noFill/>
        </p:spPr>
        <p:txBody>
          <a:bodyPr wrap="none">
            <a:spAutoFit/>
          </a:bodyPr>
          <a:lstStyle>
            <a:defPPr>
              <a:defRPr lang="zh-CN"/>
            </a:defPPr>
            <a:lvl1pPr>
              <a:lnSpc>
                <a:spcPct val="120000"/>
              </a:lnSpc>
            </a:lvl1pPr>
          </a:lstStyle>
          <a:p>
            <a:pPr>
              <a:lnSpc>
                <a:spcPct val="100000"/>
              </a:lnSpc>
              <a:defRPr/>
            </a:pPr>
            <a:r>
              <a:rPr lang="zh-CN" altLang="en-US" sz="2400" b="1" dirty="0" smtClean="0">
                <a:latin typeface="微软雅黑" panose="020B0503020204020204" pitchFamily="34" charset="-122"/>
                <a:ea typeface="微软雅黑" panose="020B0503020204020204" pitchFamily="34" charset="-122"/>
              </a:rPr>
              <a:t>马克思主义为什么要中国化</a:t>
            </a:r>
            <a:r>
              <a:rPr lang="zh-CN" altLang="en-US" sz="2400" b="1" dirty="0">
                <a:latin typeface="微软雅黑" panose="020B0503020204020204" pitchFamily="34" charset="-122"/>
                <a:ea typeface="微软雅黑" panose="020B0503020204020204" pitchFamily="34" charset="-122"/>
              </a:rPr>
              <a:t>？</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5028710" y="2553322"/>
            <a:ext cx="624614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5857987" y="2804263"/>
            <a:ext cx="6120522" cy="535531"/>
          </a:xfrm>
          <a:prstGeom prst="rect">
            <a:avLst/>
          </a:prstGeom>
          <a:noFill/>
        </p:spPr>
        <p:txBody>
          <a:bodyPr wrap="none">
            <a:spAutoFit/>
          </a:bodyPr>
          <a:lstStyle>
            <a:defPPr>
              <a:defRPr lang="zh-CN"/>
            </a:defPPr>
            <a:lvl1pPr>
              <a:lnSpc>
                <a:spcPct val="120000"/>
              </a:lnSpc>
            </a:lvl1pPr>
          </a:lstStyle>
          <a:p>
            <a:r>
              <a:rPr lang="zh-CN" altLang="en-US" sz="2400" b="1" dirty="0">
                <a:latin typeface="微软雅黑" panose="020B0503020204020204" pitchFamily="34" charset="-122"/>
                <a:ea typeface="微软雅黑" panose="020B0503020204020204" pitchFamily="34" charset="-122"/>
              </a:rPr>
              <a:t>马克思主义中国化经历了哪几</a:t>
            </a:r>
            <a:r>
              <a:rPr lang="zh-CN" altLang="en-US" sz="2400" b="1" dirty="0" smtClean="0">
                <a:latin typeface="微软雅黑" panose="020B0503020204020204" pitchFamily="34" charset="-122"/>
                <a:ea typeface="微软雅黑" panose="020B0503020204020204" pitchFamily="34" charset="-122"/>
              </a:rPr>
              <a:t>个历史阶段</a:t>
            </a:r>
            <a:r>
              <a:rPr lang="zh-CN" altLang="en-US" sz="2400" b="1"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5057526" y="3527315"/>
            <a:ext cx="621732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5857593" y="3761253"/>
            <a:ext cx="5715262" cy="978729"/>
          </a:xfrm>
          <a:prstGeom prst="rect">
            <a:avLst/>
          </a:prstGeom>
          <a:noFill/>
        </p:spPr>
        <p:txBody>
          <a:bodyPr wrap="square">
            <a:spAutoFit/>
          </a:bodyPr>
          <a:lstStyle>
            <a:defPPr>
              <a:defRPr lang="zh-CN"/>
            </a:defPPr>
            <a:lvl1pPr>
              <a:lnSpc>
                <a:spcPct val="120000"/>
              </a:lnSpc>
            </a:lvl1pPr>
          </a:lstStyle>
          <a:p>
            <a:r>
              <a:rPr lang="zh-CN" altLang="en-US" sz="2400" b="1" dirty="0" smtClean="0">
                <a:latin typeface="微软雅黑" panose="020B0503020204020204" pitchFamily="34" charset="-122"/>
                <a:ea typeface="微软雅黑" panose="020B0503020204020204" pitchFamily="34" charset="-122"/>
              </a:rPr>
              <a:t>如何认识马克思主义中国化三大理论成果及其相互关系？</a:t>
            </a:r>
            <a:endParaRPr lang="en-US" altLang="zh-CN" sz="2400" dirty="0"/>
          </a:p>
        </p:txBody>
      </p:sp>
      <p:cxnSp>
        <p:nvCxnSpPr>
          <p:cNvPr id="96" name="直接连接符 95"/>
          <p:cNvCxnSpPr/>
          <p:nvPr/>
        </p:nvCxnSpPr>
        <p:spPr>
          <a:xfrm>
            <a:off x="5086342" y="4973527"/>
            <a:ext cx="618851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Freeform: Shape 9"/>
          <p:cNvSpPr/>
          <p:nvPr/>
        </p:nvSpPr>
        <p:spPr>
          <a:xfrm rot="16200000" flipH="1">
            <a:off x="375378" y="-814926"/>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6" name="PA-Freeform: Shape 8"/>
          <p:cNvSpPr/>
          <p:nvPr>
            <p:custDataLst>
              <p:tags r:id="rId2"/>
            </p:custDataLst>
          </p:nvPr>
        </p:nvSpPr>
        <p:spPr>
          <a:xfrm flipH="1">
            <a:off x="9193347" y="5116523"/>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100000">
                <a:srgbClr val="AF1E22">
                  <a:alpha val="0"/>
                </a:srgbClr>
              </a:gs>
              <a:gs pos="60000">
                <a:srgbClr val="D07C98">
                  <a:alpha val="15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9" name="ísḻîḓê"/>
          <p:cNvSpPr/>
          <p:nvPr/>
        </p:nvSpPr>
        <p:spPr>
          <a:xfrm>
            <a:off x="4704705" y="1873199"/>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一、</a:t>
            </a:r>
            <a:endParaRPr lang="en-US" altLang="zh-CN" sz="2800" b="1" dirty="0">
              <a:latin typeface="华文新魏" panose="02010800040101010101" pitchFamily="2" charset="-122"/>
              <a:ea typeface="华文新魏" panose="02010800040101010101" pitchFamily="2" charset="-122"/>
            </a:endParaRPr>
          </a:p>
        </p:txBody>
      </p:sp>
      <p:sp>
        <p:nvSpPr>
          <p:cNvPr id="50" name="ísḻîḓê"/>
          <p:cNvSpPr/>
          <p:nvPr/>
        </p:nvSpPr>
        <p:spPr>
          <a:xfrm>
            <a:off x="4704705" y="2849948"/>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二、</a:t>
            </a:r>
            <a:endParaRPr lang="en-US" altLang="zh-CN" sz="2800" b="1" dirty="0">
              <a:latin typeface="华文新魏" panose="02010800040101010101" pitchFamily="2" charset="-122"/>
              <a:ea typeface="华文新魏" panose="02010800040101010101" pitchFamily="2" charset="-122"/>
            </a:endParaRPr>
          </a:p>
        </p:txBody>
      </p:sp>
      <p:sp>
        <p:nvSpPr>
          <p:cNvPr id="51" name="ísḻîḓê"/>
          <p:cNvSpPr/>
          <p:nvPr/>
        </p:nvSpPr>
        <p:spPr>
          <a:xfrm>
            <a:off x="4723023" y="3850435"/>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三、</a:t>
            </a:r>
            <a:endParaRPr lang="en-US" altLang="zh-CN" sz="28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1000" fill="hold"/>
                                        <p:tgtEl>
                                          <p:spTgt spid="85"/>
                                        </p:tgtEl>
                                        <p:attrNameLst>
                                          <p:attrName>ppt_x</p:attrName>
                                        </p:attrNameLst>
                                      </p:cBhvr>
                                      <p:tavLst>
                                        <p:tav tm="0">
                                          <p:val>
                                            <p:strVal val="#ppt_x"/>
                                          </p:val>
                                        </p:tav>
                                        <p:tav tm="100000">
                                          <p:val>
                                            <p:strVal val="#ppt_x"/>
                                          </p:val>
                                        </p:tav>
                                      </p:tavLst>
                                    </p:anim>
                                    <p:anim calcmode="lin" valueType="num">
                                      <p:cBhvr additive="base">
                                        <p:cTn id="12" dur="1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1000" fill="hold"/>
                                        <p:tgtEl>
                                          <p:spTgt spid="107"/>
                                        </p:tgtEl>
                                        <p:attrNameLst>
                                          <p:attrName>ppt_x</p:attrName>
                                        </p:attrNameLst>
                                      </p:cBhvr>
                                      <p:tavLst>
                                        <p:tav tm="0">
                                          <p:val>
                                            <p:strVal val="#ppt_x"/>
                                          </p:val>
                                        </p:tav>
                                        <p:tav tm="100000">
                                          <p:val>
                                            <p:strVal val="#ppt_x"/>
                                          </p:val>
                                        </p:tav>
                                      </p:tavLst>
                                    </p:anim>
                                    <p:anim calcmode="lin" valueType="num">
                                      <p:cBhvr additive="base">
                                        <p:cTn id="16" dur="1000" fill="hold"/>
                                        <p:tgtEl>
                                          <p:spTgt spid="107"/>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ntr" presetSubtype="0" fill="hold" grpId="0" nodeType="afterEffect">
                                  <p:stCondLst>
                                    <p:cond delay="200"/>
                                  </p:stCondLst>
                                  <p:iterate type="wd">
                                    <p:tmPct val="10000"/>
                                  </p:iterate>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1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250"/>
                            </p:stCondLst>
                            <p:childTnLst>
                              <p:par>
                                <p:cTn id="29" presetID="16" presetClass="entr" presetSubtype="37"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childTnLst>
                          </p:cTn>
                        </p:par>
                        <p:par>
                          <p:cTn id="32" fill="hold">
                            <p:stCondLst>
                              <p:cond delay="375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30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5700"/>
                            </p:stCondLst>
                            <p:childTnLst>
                              <p:par>
                                <p:cTn id="41" presetID="16" presetClass="entr" presetSubtype="37"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barn(outVertical)">
                                      <p:cBhvr>
                                        <p:cTn id="43" dur="500"/>
                                        <p:tgtEl>
                                          <p:spTgt spid="92"/>
                                        </p:tgtEl>
                                      </p:cBhvr>
                                    </p:animEffect>
                                  </p:childTnLst>
                                </p:cTn>
                              </p:par>
                            </p:childTnLst>
                          </p:cTn>
                        </p:par>
                        <p:par>
                          <p:cTn id="44" fill="hold">
                            <p:stCondLst>
                              <p:cond delay="62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6750"/>
                            </p:stCondLst>
                            <p:childTnLst>
                              <p:par>
                                <p:cTn id="49" presetID="10" presetClass="entr" presetSubtype="0" fill="hold" grpId="0" nodeType="afterEffect">
                                  <p:stCondLst>
                                    <p:cond delay="0"/>
                                  </p:stCondLst>
                                  <p:iterate type="wd">
                                    <p:tmPct val="10000"/>
                                  </p:iterate>
                                  <p:childTnLst>
                                    <p:set>
                                      <p:cBhvr>
                                        <p:cTn id="50" dur="1" fill="hold">
                                          <p:stCondLst>
                                            <p:cond delay="0"/>
                                          </p:stCondLst>
                                        </p:cTn>
                                        <p:tgtEl>
                                          <p:spTgt spid="95"/>
                                        </p:tgtEl>
                                        <p:attrNameLst>
                                          <p:attrName>style.visibility</p:attrName>
                                        </p:attrNameLst>
                                      </p:cBhvr>
                                      <p:to>
                                        <p:strVal val="visible"/>
                                      </p:to>
                                    </p:set>
                                    <p:animEffect transition="in" filter="fade">
                                      <p:cBhvr>
                                        <p:cTn id="51" dur="500"/>
                                        <p:tgtEl>
                                          <p:spTgt spid="95"/>
                                        </p:tgtEl>
                                      </p:cBhvr>
                                    </p:animEffect>
                                  </p:childTnLst>
                                </p:cTn>
                              </p:par>
                            </p:childTnLst>
                          </p:cTn>
                        </p:par>
                        <p:par>
                          <p:cTn id="52" fill="hold">
                            <p:stCondLst>
                              <p:cond delay="8449"/>
                            </p:stCondLst>
                            <p:childTnLst>
                              <p:par>
                                <p:cTn id="53" presetID="16" presetClass="entr" presetSubtype="37" fill="hold"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barn(outVertical)">
                                      <p:cBhvr>
                                        <p:cTn id="55" dur="500"/>
                                        <p:tgtEl>
                                          <p:spTgt spid="9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0" grpId="0" animBg="1"/>
      <p:bldP spid="39" grpId="0"/>
      <p:bldP spid="91" grpId="0"/>
      <p:bldP spid="95" grpId="0"/>
      <p:bldP spid="85" grpId="0" animBg="1"/>
      <p:bldP spid="86" grpId="0" animBg="1"/>
      <p:bldP spid="49" grpId="0"/>
      <p:bldP spid="50"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custDataLst>
              <p:tags r:id="rId1"/>
            </p:custDataLst>
          </p:nvPr>
        </p:nvPicPr>
        <p:blipFill>
          <a:blip r:embed="rId2"/>
          <a:stretch>
            <a:fillRect/>
          </a:stretch>
        </p:blipFill>
        <p:spPr>
          <a:xfrm>
            <a:off x="332703" y="2489824"/>
            <a:ext cx="6938514" cy="4512332"/>
          </a:xfrm>
          <a:prstGeom prst="rect">
            <a:avLst/>
          </a:prstGeom>
        </p:spPr>
      </p:pic>
      <p:sp>
        <p:nvSpPr>
          <p:cNvPr id="6" name="矩形 5"/>
          <p:cNvSpPr/>
          <p:nvPr/>
        </p:nvSpPr>
        <p:spPr>
          <a:xfrm>
            <a:off x="1212613" y="947420"/>
            <a:ext cx="9906056" cy="1048172"/>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微软雅黑" panose="020B0503020204020204" pitchFamily="34" charset="-122"/>
                <a:ea typeface="微软雅黑" panose="020B0503020204020204" pitchFamily="34" charset="-122"/>
              </a:rPr>
              <a:t>       第二，总结和提炼中国革命、建设、改革的实践经验，从而认识和掌握客观规律，为马克思主义理论宝库增添新的内容。</a:t>
            </a:r>
            <a:endParaRPr lang="zh-CN" altLang="en-US" sz="2200" b="1" dirty="0">
              <a:latin typeface="微软雅黑" panose="020B0503020204020204" pitchFamily="34" charset="-122"/>
              <a:ea typeface="微软雅黑" panose="020B0503020204020204" pitchFamily="34" charset="-122"/>
            </a:endParaRPr>
          </a:p>
        </p:txBody>
      </p:sp>
      <p:sp>
        <p:nvSpPr>
          <p:cNvPr id="13" name="左中括号 12"/>
          <p:cNvSpPr/>
          <p:nvPr/>
        </p:nvSpPr>
        <p:spPr>
          <a:xfrm>
            <a:off x="3713131" y="2345935"/>
            <a:ext cx="177200" cy="3140466"/>
          </a:xfrm>
          <a:prstGeom prst="leftBracket">
            <a:avLst/>
          </a:prstGeom>
          <a:ln w="38100">
            <a:gradFill>
              <a:gsLst>
                <a:gs pos="17000">
                  <a:srgbClr val="E9552D"/>
                </a:gs>
                <a:gs pos="59000">
                  <a:srgbClr val="E86A17"/>
                </a:gs>
                <a:gs pos="80000">
                  <a:srgbClr val="AF1E22"/>
                </a:gs>
              </a:gsLst>
              <a:lin ang="6600000" scaled="0"/>
            </a:gradFill>
          </a:ln>
          <a:effectLst>
            <a:outerShdw blurRad="50800" dist="38100" dir="2700000" algn="tl" rotWithShape="0">
              <a:schemeClr val="bg1">
                <a:lumMod val="75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矩形 13"/>
          <p:cNvSpPr/>
          <p:nvPr/>
        </p:nvSpPr>
        <p:spPr>
          <a:xfrm>
            <a:off x="3475806" y="2870434"/>
            <a:ext cx="492443" cy="2079530"/>
          </a:xfrm>
          <a:prstGeom prst="rect">
            <a:avLst/>
          </a:prstGeom>
        </p:spPr>
        <p:txBody>
          <a:bodyPr vert="eaVert"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革命  建设  改革</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圆角矩形 3"/>
          <p:cNvSpPr/>
          <p:nvPr/>
        </p:nvSpPr>
        <p:spPr bwMode="auto">
          <a:xfrm>
            <a:off x="8621930" y="2765425"/>
            <a:ext cx="2647956"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邓小平理论</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圆角矩形 3"/>
          <p:cNvSpPr/>
          <p:nvPr/>
        </p:nvSpPr>
        <p:spPr bwMode="auto">
          <a:xfrm>
            <a:off x="8621929" y="3710940"/>
            <a:ext cx="2642478"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rPr>
              <a:t>三个代表</a:t>
            </a:r>
            <a:r>
              <a:rPr lang="zh-CN" altLang="en-US"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rPr>
              <a:t>重要思想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圆角矩形 3"/>
          <p:cNvSpPr/>
          <p:nvPr/>
        </p:nvSpPr>
        <p:spPr bwMode="auto">
          <a:xfrm>
            <a:off x="8621929" y="4656455"/>
            <a:ext cx="2642478"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科学发展观</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圆角矩形 3"/>
          <p:cNvSpPr/>
          <p:nvPr/>
        </p:nvSpPr>
        <p:spPr bwMode="auto">
          <a:xfrm>
            <a:off x="4144966" y="5061929"/>
            <a:ext cx="4057650"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习近平新时代中国特色社会主义思想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圆角矩形 3"/>
          <p:cNvSpPr/>
          <p:nvPr/>
        </p:nvSpPr>
        <p:spPr bwMode="auto">
          <a:xfrm>
            <a:off x="4024951" y="2323041"/>
            <a:ext cx="4072255"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毛泽东思想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圆角矩形 3"/>
          <p:cNvSpPr/>
          <p:nvPr/>
        </p:nvSpPr>
        <p:spPr bwMode="auto">
          <a:xfrm>
            <a:off x="4024951" y="3745230"/>
            <a:ext cx="4121150"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中国特色社会主义理论体系</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左中括号 3"/>
          <p:cNvSpPr/>
          <p:nvPr/>
        </p:nvSpPr>
        <p:spPr>
          <a:xfrm>
            <a:off x="8358826" y="3115733"/>
            <a:ext cx="98426" cy="1946196"/>
          </a:xfrm>
          <a:prstGeom prst="leftBracket">
            <a:avLst/>
          </a:prstGeom>
          <a:ln w="38100">
            <a:gradFill>
              <a:gsLst>
                <a:gs pos="17000">
                  <a:srgbClr val="E9552D"/>
                </a:gs>
                <a:gs pos="59000">
                  <a:srgbClr val="E86A17"/>
                </a:gs>
                <a:gs pos="80000">
                  <a:srgbClr val="AF1E22"/>
                </a:gs>
              </a:gsLst>
              <a:lin ang="6600000" scaled="0"/>
            </a:gradFill>
          </a:ln>
          <a:effectLst>
            <a:outerShdw blurRad="50800" dist="38100" dir="2700000" algn="tl" rotWithShape="0">
              <a:schemeClr val="bg1">
                <a:lumMod val="75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bright="20000"/>
                    </a14:imgEffect>
                    <a14:imgEffect>
                      <a14:saturation sat="0"/>
                    </a14:imgEffect>
                  </a14:imgLayer>
                </a14:imgProps>
              </a:ext>
              <a:ext uri="{28A0092B-C50C-407E-A947-70E740481C1C}">
                <a14:useLocalDpi xmlns:a14="http://schemas.microsoft.com/office/drawing/2010/main" val="0"/>
              </a:ext>
            </a:extLst>
          </a:blip>
          <a:srcRect t="22601" b="23839"/>
          <a:stretch>
            <a:fillRect/>
          </a:stretch>
        </p:blipFill>
        <p:spPr>
          <a:xfrm flipH="1">
            <a:off x="-2" y="815340"/>
            <a:ext cx="12191999" cy="6042660"/>
          </a:xfrm>
          <a:prstGeom prst="rect">
            <a:avLst/>
          </a:prstGeom>
        </p:spPr>
      </p:pic>
      <p:sp>
        <p:nvSpPr>
          <p:cNvPr id="6" name="矩形 5"/>
          <p:cNvSpPr/>
          <p:nvPr/>
        </p:nvSpPr>
        <p:spPr>
          <a:xfrm>
            <a:off x="1135360" y="953274"/>
            <a:ext cx="10124824" cy="1048172"/>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微软雅黑" panose="020B0503020204020204" pitchFamily="34" charset="-122"/>
                <a:ea typeface="微软雅黑" panose="020B0503020204020204" pitchFamily="34" charset="-122"/>
              </a:rPr>
              <a:t>        第三，运用中国人民喜闻乐见的民族语言来阐述马克思主义理论，使之成为具有中国特色、中国风格、中国气派的马克思主义。</a:t>
            </a:r>
            <a:endParaRPr lang="zh-CN" altLang="en-US" sz="2200" b="1" dirty="0">
              <a:latin typeface="微软雅黑" panose="020B0503020204020204" pitchFamily="34" charset="-122"/>
              <a:ea typeface="微软雅黑" panose="020B0503020204020204" pitchFamily="34" charset="-122"/>
            </a:endParaRPr>
          </a:p>
        </p:txBody>
      </p:sp>
      <p:sp>
        <p:nvSpPr>
          <p:cNvPr id="22" name="矩形: 对角圆角 21"/>
          <p:cNvSpPr/>
          <p:nvPr/>
        </p:nvSpPr>
        <p:spPr>
          <a:xfrm>
            <a:off x="1320800" y="2690960"/>
            <a:ext cx="9652000" cy="3313233"/>
          </a:xfrm>
          <a:prstGeom prst="round2DiagRect">
            <a:avLst>
              <a:gd name="adj1" fmla="val 10502"/>
              <a:gd name="adj2" fmla="val 0"/>
            </a:avLst>
          </a:prstGeom>
          <a:solidFill>
            <a:schemeClr val="bg1"/>
          </a:solidFill>
          <a:ln>
            <a:noFill/>
          </a:ln>
          <a:effectLst>
            <a:outerShdw blurRad="254000" dist="127000" dir="2700000" algn="tl" rotWithShape="0">
              <a:schemeClr val="bg1">
                <a:lumMod val="6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custDataLst>
              <p:tags r:id="rId3"/>
            </p:custDataLst>
          </p:nvPr>
        </p:nvSpPr>
        <p:spPr>
          <a:xfrm>
            <a:off x="3371850" y="3224907"/>
            <a:ext cx="4928870" cy="625475"/>
          </a:xfrm>
          <a:prstGeom prst="rect">
            <a:avLst/>
          </a:prstGeom>
          <a:noFill/>
          <a:extLst>
            <a:ext uri="{909E8E84-426E-40DD-AFC4-6F175D3DCCD1}">
              <a14:hiddenFill xmlns:a14="http://schemas.microsoft.com/office/drawing/2010/main">
                <a:gradFill>
                  <a:gsLst>
                    <a:gs pos="0">
                      <a:srgbClr val="A0CEB2"/>
                    </a:gs>
                    <a:gs pos="100000">
                      <a:srgbClr val="F9E898"/>
                    </a:gs>
                  </a:gsLst>
                  <a:lin ang="21120000" scaled="0"/>
                </a:gradFill>
              </a14:hiddenFill>
            </a:ext>
          </a:extLst>
        </p:spPr>
        <p:txBody>
          <a:bodyPr wrap="square" rtlCol="0" anchor="ctr" anchorCtr="0">
            <a:noAutofit/>
          </a:bodyPr>
          <a:lstStyle/>
          <a:p>
            <a:pPr>
              <a:lnSpc>
                <a:spcPct val="130000"/>
              </a:lnSpc>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把马克思主义理论的精髓用通俗易懂</a:t>
            </a:r>
            <a:r>
              <a:rPr lang="en-US" altLang="zh-CN"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a:lnSpc>
                <a:spcPct val="1300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的中国语言表达出来</a:t>
            </a:r>
            <a:endParaRPr lang="zh-CN" altLang="en-US" sz="2000" b="1" dirty="0">
              <a:latin typeface="微软雅黑" panose="020B0503020204020204" pitchFamily="34" charset="-122"/>
              <a:ea typeface="微软雅黑" panose="020B0503020204020204" pitchFamily="34" charset="-122"/>
            </a:endParaRPr>
          </a:p>
        </p:txBody>
      </p:sp>
      <p:sp>
        <p:nvSpPr>
          <p:cNvPr id="24" name="文本框 23"/>
          <p:cNvSpPr txBox="1"/>
          <p:nvPr>
            <p:custDataLst>
              <p:tags r:id="rId4"/>
            </p:custDataLst>
          </p:nvPr>
        </p:nvSpPr>
        <p:spPr>
          <a:xfrm>
            <a:off x="3392124" y="4539425"/>
            <a:ext cx="5911533" cy="686635"/>
          </a:xfrm>
          <a:prstGeom prst="rect">
            <a:avLst/>
          </a:prstGeom>
          <a:noFill/>
          <a:extLst>
            <a:ext uri="{909E8E84-426E-40DD-AFC4-6F175D3DCCD1}">
              <a14:hiddenFill xmlns:a14="http://schemas.microsoft.com/office/drawing/2010/main">
                <a:gradFill>
                  <a:gsLst>
                    <a:gs pos="0">
                      <a:srgbClr val="F3F384"/>
                    </a:gs>
                    <a:gs pos="100000">
                      <a:srgbClr val="D6D25B"/>
                    </a:gs>
                  </a:gsLst>
                  <a:lin scaled="1"/>
                </a:gradFill>
              </a14:hiddenFill>
            </a:ext>
          </a:extLst>
        </p:spPr>
        <p:txBody>
          <a:bodyPr wrap="square" rtlCol="0" anchor="ctr" anchorCtr="0">
            <a:noAutofit/>
          </a:bodyPr>
          <a:lstStyle/>
          <a:p>
            <a:pPr>
              <a:lnSpc>
                <a:spcPct val="130000"/>
              </a:lnSpc>
            </a:pPr>
            <a:r>
              <a:rPr lang="en-US" altLang="zh-CN" sz="24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让马克思主义植根于中华优秀传统文化 </a:t>
            </a:r>
            <a:endParaRPr lang="en-US" altLang="zh-CN" sz="2000" b="1" dirty="0">
              <a:latin typeface="微软雅黑" panose="020B0503020204020204" pitchFamily="34" charset="-122"/>
              <a:ea typeface="微软雅黑" panose="020B0503020204020204" pitchFamily="34" charset="-122"/>
            </a:endParaRPr>
          </a:p>
          <a:p>
            <a:pPr>
              <a:lnSpc>
                <a:spcPct val="130000"/>
              </a:lnSpc>
            </a:pPr>
            <a:r>
              <a:rPr lang="zh-CN" altLang="en-US" sz="2000" b="1" dirty="0">
                <a:latin typeface="微软雅黑" panose="020B0503020204020204" pitchFamily="34" charset="-122"/>
                <a:ea typeface="微软雅黑" panose="020B0503020204020204" pitchFamily="34" charset="-122"/>
              </a:rPr>
              <a:t>      的土壤之中，使其生长和繁荣起来</a:t>
            </a:r>
            <a:endParaRPr lang="zh-CN" altLang="en-US" sz="2000" b="1" dirty="0">
              <a:latin typeface="微软雅黑" panose="020B0503020204020204" pitchFamily="34" charset="-122"/>
              <a:ea typeface="微软雅黑" panose="020B0503020204020204" pitchFamily="34" charset="-122"/>
            </a:endParaRPr>
          </a:p>
        </p:txBody>
      </p:sp>
      <p:cxnSp>
        <p:nvCxnSpPr>
          <p:cNvPr id="25" name="直接连接符 3"/>
          <p:cNvCxnSpPr/>
          <p:nvPr/>
        </p:nvCxnSpPr>
        <p:spPr>
          <a:xfrm>
            <a:off x="2895600" y="4183816"/>
            <a:ext cx="5991723"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矩形: 对角圆角 41"/>
          <p:cNvSpPr>
            <a:spLocks noChangeAspect="1"/>
          </p:cNvSpPr>
          <p:nvPr/>
        </p:nvSpPr>
        <p:spPr>
          <a:xfrm>
            <a:off x="3523662" y="3271358"/>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41"/>
          <p:cNvSpPr>
            <a:spLocks noChangeAspect="1"/>
          </p:cNvSpPr>
          <p:nvPr/>
        </p:nvSpPr>
        <p:spPr>
          <a:xfrm>
            <a:off x="3523662" y="4609701"/>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83425" y="1322203"/>
            <a:ext cx="7625151"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rPr>
              <a:t>二、马克思主义中国化经历了哪几</a:t>
            </a:r>
            <a:r>
              <a:rPr lang="zh-CN" altLang="en-US" sz="2700" dirty="0" smtClean="0">
                <a:solidFill>
                  <a:srgbClr val="B0261F"/>
                </a:solidFill>
                <a:latin typeface="华文中宋" panose="02010600040101010101" pitchFamily="2" charset="-122"/>
                <a:ea typeface="华文中宋" panose="02010600040101010101" pitchFamily="2" charset="-122"/>
              </a:rPr>
              <a:t>个历史阶段</a:t>
            </a:r>
            <a:r>
              <a:rPr lang="zh-CN" altLang="en-US" sz="2700" dirty="0">
                <a:solidFill>
                  <a:srgbClr val="B0261F"/>
                </a:solidFill>
                <a:latin typeface="华文中宋" panose="02010600040101010101" pitchFamily="2" charset="-122"/>
                <a:ea typeface="华文中宋" panose="02010600040101010101" pitchFamily="2" charset="-122"/>
              </a:rPr>
              <a:t>？</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478338" y="2313954"/>
            <a:ext cx="8114668" cy="2698624"/>
          </a:xfrm>
          <a:prstGeom prst="rect">
            <a:avLst/>
          </a:prstGeom>
          <a:noFill/>
        </p:spPr>
        <p:txBody>
          <a:bodyPr wrap="square" rtlCol="0" anchor="t">
            <a:spAutoFit/>
          </a:bodyPr>
          <a:lstStyle/>
          <a:p>
            <a:pPr algn="ct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（一）新民主主义革命时期</a:t>
            </a:r>
            <a:endParaRPr lang="en-US" altLang="zh-CN" sz="2200" b="1" kern="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      （二）社会主义革命和建设时期</a:t>
            </a:r>
            <a:endParaRPr lang="en-US" altLang="zh-CN" sz="2200" b="1" kern="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                          （三）改革开放和社会主义现代化建设新时期</a:t>
            </a:r>
            <a:endParaRPr lang="en-US" altLang="zh-CN" sz="2200" b="1" kern="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      （四）中国特色社会主义新时代</a:t>
            </a:r>
            <a:endParaRPr lang="zh-CN" altLang="da-DK" sz="2200" b="1" kern="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5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3230" b="37578"/>
          <a:stretch>
            <a:fillRect/>
          </a:stretch>
        </p:blipFill>
        <p:spPr bwMode="auto">
          <a:xfrm flipH="1">
            <a:off x="0" y="16619"/>
            <a:ext cx="12210249" cy="65128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749384" y="-86785"/>
            <a:ext cx="13950508" cy="6738187"/>
            <a:chOff x="-1812884" y="665195"/>
            <a:chExt cx="13950508" cy="6956974"/>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756" r="2" b="11925"/>
            <a:stretch>
              <a:fillRect/>
            </a:stretch>
          </p:blipFill>
          <p:spPr>
            <a:xfrm>
              <a:off x="-1812884" y="711087"/>
              <a:ext cx="13941384" cy="6865187"/>
            </a:xfrm>
            <a:prstGeom prst="rect">
              <a:avLst/>
            </a:prstGeom>
          </p:spPr>
        </p:pic>
        <p:sp>
          <p:nvSpPr>
            <p:cNvPr id="5" name="矩形 4"/>
            <p:cNvSpPr/>
            <p:nvPr/>
          </p:nvSpPr>
          <p:spPr>
            <a:xfrm>
              <a:off x="-54376" y="665195"/>
              <a:ext cx="12192000" cy="6956974"/>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021081" y="726014"/>
            <a:ext cx="10670116" cy="6131985"/>
          </a:xfrm>
          <a:prstGeom prst="rect">
            <a:avLst/>
          </a:prstGeom>
          <a:solidFill>
            <a:schemeClr val="bg1"/>
          </a:solidFill>
          <a:ln w="38100">
            <a:gradFill flip="none" rotWithShape="1">
              <a:gsLst>
                <a:gs pos="0">
                  <a:srgbClr val="A51F20"/>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982111" y="2433367"/>
            <a:ext cx="8227779" cy="1969770"/>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我们党的历史，就是一部不断推进马克思主义中国化的历史，就是一部不断推进理论创新、进行理论创造的历史。</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习近平在党史学习教育动员大会上的讲话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 </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8" name="图片 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86603" y="4505038"/>
            <a:ext cx="9139071" cy="1940801"/>
          </a:xfrm>
          <a:prstGeom prst="rect">
            <a:avLst/>
          </a:prstGeom>
        </p:spPr>
      </p:pic>
      <p:sp>
        <p:nvSpPr>
          <p:cNvPr id="11"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t="55323" b="13234"/>
          <a:stretch>
            <a:fillRect/>
          </a:stretch>
        </p:blipFill>
        <p:spPr>
          <a:xfrm>
            <a:off x="0" y="4708841"/>
            <a:ext cx="12192000" cy="2156346"/>
          </a:xfrm>
          <a:prstGeom prst="rect">
            <a:avLst/>
          </a:prstGeom>
        </p:spPr>
      </p:pic>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588" y="3640666"/>
            <a:ext cx="12195588" cy="2239553"/>
          </a:xfrm>
          <a:prstGeom prst="rect">
            <a:avLst/>
          </a:prstGeom>
          <a:gradFill>
            <a:gsLst>
              <a:gs pos="17731">
                <a:srgbClr val="FCFDFA">
                  <a:alpha val="92000"/>
                </a:srgbClr>
              </a:gs>
              <a:gs pos="1000">
                <a:srgbClr val="FCFDFA"/>
              </a:gs>
              <a:gs pos="100000">
                <a:srgbClr val="FDFCF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0"/>
          <p:cNvSpPr txBox="1"/>
          <p:nvPr/>
        </p:nvSpPr>
        <p:spPr>
          <a:xfrm>
            <a:off x="1638300" y="425631"/>
            <a:ext cx="8915400" cy="540212"/>
          </a:xfrm>
          <a:prstGeom prst="rect">
            <a:avLst/>
          </a:prstGeom>
          <a:noFill/>
        </p:spPr>
        <p:txBody>
          <a:bodyPr wrap="square" rtlCol="0">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马克思主义中国化的四个历史阶段</a:t>
            </a:r>
            <a:endParaRPr lang="zh-CN" altLang="en-US" sz="2200" b="1" dirty="0">
              <a:latin typeface="华文中宋" panose="02010600040101010101" pitchFamily="2" charset="-122"/>
              <a:ea typeface="华文中宋" panose="02010600040101010101" pitchFamily="2" charset="-122"/>
            </a:endParaRPr>
          </a:p>
        </p:txBody>
      </p:sp>
      <p:graphicFrame>
        <p:nvGraphicFramePr>
          <p:cNvPr id="8" name="表格 7"/>
          <p:cNvGraphicFramePr/>
          <p:nvPr>
            <p:custDataLst>
              <p:tags r:id="rId1"/>
            </p:custDataLst>
          </p:nvPr>
        </p:nvGraphicFramePr>
        <p:xfrm>
          <a:off x="363220" y="1170940"/>
          <a:ext cx="11363960" cy="5238501"/>
        </p:xfrm>
        <a:graphic>
          <a:graphicData uri="http://schemas.openxmlformats.org/drawingml/2006/table">
            <a:tbl>
              <a:tblPr>
                <a:effectLst>
                  <a:outerShdw blurRad="609600" dist="88900" dir="2700000" algn="tl" rotWithShape="0">
                    <a:schemeClr val="tx1">
                      <a:lumMod val="50000"/>
                      <a:lumOff val="50000"/>
                      <a:alpha val="46000"/>
                    </a:schemeClr>
                  </a:outerShdw>
                </a:effectLst>
              </a:tblPr>
              <a:tblGrid>
                <a:gridCol w="1801495"/>
                <a:gridCol w="3850640"/>
                <a:gridCol w="5711825"/>
              </a:tblGrid>
              <a:tr h="650240">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171450" lvl="0" indent="-171450" algn="l"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时间</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历史分期</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历史成就</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r>
              <a:tr h="1014487">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1921</a:t>
                      </a:r>
                      <a:r>
                        <a:rPr lang="en-US" altLang="zh-CN"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1949年</a:t>
                      </a:r>
                      <a:endPar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新民主主义革命时期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创造了新民主主义革命的伟大成就，为实现中华民族伟大复兴创造根本社会条件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r>
              <a:tr h="931174">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1949</a:t>
                      </a:r>
                      <a:r>
                        <a:rPr lang="en-US" altLang="zh-CN"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1978年</a:t>
                      </a:r>
                      <a:endPar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社会主义革命和建设时期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创造了社会主义革命和建设的伟大成就，为实现中华民族伟大复兴奠定根本政治前提和制度基础</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r>
              <a:tr h="1205851">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1978</a:t>
                      </a:r>
                      <a:r>
                        <a:rPr lang="en-US" altLang="zh-CN"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2012年</a:t>
                      </a:r>
                      <a:endPar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ctr">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改革开放和社会主义现代化建设新时期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创造了改革开放和社会主义现代化建设的伟大成就，为实现中华民族伟大复兴提供充满新的活力的体制保证和快速发展的物质条件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r>
              <a:tr h="1180408">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2012年至今</a:t>
                      </a:r>
                      <a:endPar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中国特色社会主义新时代</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创造了新时代中国特色社会主义的伟大成就，为实现中华民族伟大复兴提供了更为完善的制度保证、更为坚实的物质基础、更为主动的精神力量</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272713"/>
            <a:ext cx="12192000" cy="7262092"/>
          </a:xfrm>
          <a:prstGeom prst="rect">
            <a:avLst/>
          </a:prstGeom>
          <a:gradFill flip="none" rotWithShape="1">
            <a:gsLst>
              <a:gs pos="0">
                <a:schemeClr val="bg1">
                  <a:alpha val="59000"/>
                </a:schemeClr>
              </a:gs>
              <a:gs pos="100000">
                <a:schemeClr val="bg1">
                  <a:alpha val="21000"/>
                </a:schemeClr>
              </a:gs>
              <a:gs pos="51000">
                <a:schemeClr val="bg1">
                  <a:alpha val="6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7977" y="-430926"/>
            <a:ext cx="12262530" cy="8818060"/>
            <a:chOff x="5784743" y="2234176"/>
            <a:chExt cx="5683673" cy="4087164"/>
          </a:xfrm>
        </p:grpSpPr>
        <p:pic>
          <p:nvPicPr>
            <p:cNvPr id="35" name="Picture 4" descr="建党百年：1949年5月27日上海全部解放编辑图片素材-ID:1137983861"/>
            <p:cNvPicPr>
              <a:picLocks noChangeAspect="1" noChangeArrowheads="1"/>
            </p:cNvPicPr>
            <p:nvPr/>
          </p:nvPicPr>
          <p:blipFill>
            <a:blip r:embed="rId1" cstate="print">
              <a:lum bright="70000" contrast="-70000"/>
            </a:blip>
            <a:srcRect/>
            <a:stretch>
              <a:fillRect/>
            </a:stretch>
          </p:blipFill>
          <p:spPr bwMode="auto">
            <a:xfrm>
              <a:off x="8678775" y="4267895"/>
              <a:ext cx="2778917" cy="2039031"/>
            </a:xfrm>
            <a:prstGeom prst="rect">
              <a:avLst/>
            </a:prstGeom>
            <a:noFill/>
            <a:ln>
              <a:noFill/>
            </a:ln>
          </p:spPr>
        </p:pic>
        <p:pic>
          <p:nvPicPr>
            <p:cNvPr id="36" name="Picture 6" descr="1937年7月7日：日军挑起七七事变 中国全面抗战开始编辑图片素材-ID:1148482120"/>
            <p:cNvPicPr>
              <a:picLocks noChangeAspect="1" noChangeArrowheads="1"/>
            </p:cNvPicPr>
            <p:nvPr/>
          </p:nvPicPr>
          <p:blipFill>
            <a:blip r:embed="rId2" cstate="print">
              <a:lum bright="70000" contrast="-70000"/>
            </a:blip>
            <a:srcRect/>
            <a:stretch>
              <a:fillRect/>
            </a:stretch>
          </p:blipFill>
          <p:spPr bwMode="auto">
            <a:xfrm>
              <a:off x="5786292" y="4270950"/>
              <a:ext cx="2903207" cy="2050390"/>
            </a:xfrm>
            <a:prstGeom prst="rect">
              <a:avLst/>
            </a:prstGeom>
            <a:noFill/>
            <a:ln>
              <a:noFill/>
            </a:ln>
          </p:spPr>
        </p:pic>
        <p:pic>
          <p:nvPicPr>
            <p:cNvPr id="37" name="Picture 8" descr="建党百年：省港大罢工编辑图片素材-ID:1325947978"/>
            <p:cNvPicPr>
              <a:picLocks noChangeAspect="1" noChangeArrowheads="1"/>
            </p:cNvPicPr>
            <p:nvPr/>
          </p:nvPicPr>
          <p:blipFill rotWithShape="1">
            <a:blip r:embed="rId3">
              <a:lum bright="70000" contrast="-70000"/>
            </a:blip>
            <a:srcRect r="5865"/>
            <a:stretch>
              <a:fillRect/>
            </a:stretch>
          </p:blipFill>
          <p:spPr bwMode="auto">
            <a:xfrm>
              <a:off x="5784743" y="2234176"/>
              <a:ext cx="2900391" cy="2029682"/>
            </a:xfrm>
            <a:prstGeom prst="rect">
              <a:avLst/>
            </a:prstGeom>
            <a:noFill/>
            <a:ln>
              <a:noFill/>
            </a:ln>
          </p:spPr>
        </p:pic>
        <p:pic>
          <p:nvPicPr>
            <p:cNvPr id="38" name="Picture 10" descr="1927年8月7日：中共中央召开“八七会议”编辑图片素材-ID:1154356322"/>
            <p:cNvPicPr>
              <a:picLocks noChangeAspect="1" noChangeArrowheads="1"/>
            </p:cNvPicPr>
            <p:nvPr/>
          </p:nvPicPr>
          <p:blipFill rotWithShape="1">
            <a:blip r:embed="rId4">
              <a:lum bright="70000" contrast="-70000"/>
            </a:blip>
            <a:srcRect t="35824" b="11405"/>
            <a:stretch>
              <a:fillRect/>
            </a:stretch>
          </p:blipFill>
          <p:spPr bwMode="auto">
            <a:xfrm>
              <a:off x="8689499" y="2238442"/>
              <a:ext cx="2778917" cy="2019186"/>
            </a:xfrm>
            <a:prstGeom prst="rect">
              <a:avLst/>
            </a:prstGeom>
            <a:noFill/>
            <a:ln>
              <a:noFill/>
            </a:ln>
          </p:spPr>
        </p:pic>
      </p:grpSp>
      <p:sp>
        <p:nvSpPr>
          <p:cNvPr id="27" name="矩形 26"/>
          <p:cNvSpPr/>
          <p:nvPr/>
        </p:nvSpPr>
        <p:spPr>
          <a:xfrm flipH="1">
            <a:off x="0" y="1967579"/>
            <a:ext cx="12192000" cy="2793107"/>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矩形: 对角圆角 15"/>
          <p:cNvSpPr/>
          <p:nvPr/>
        </p:nvSpPr>
        <p:spPr>
          <a:xfrm>
            <a:off x="570416" y="2425536"/>
            <a:ext cx="10282676" cy="3655950"/>
          </a:xfrm>
          <a:prstGeom prst="round2DiagRect">
            <a:avLst>
              <a:gd name="adj1" fmla="val 5575"/>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descr="人们在看台上的人演出&#10;&#10;低可信度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9731"/>
          <a:stretch>
            <a:fillRect/>
          </a:stretch>
        </p:blipFill>
        <p:spPr>
          <a:xfrm>
            <a:off x="4890218" y="1553403"/>
            <a:ext cx="3233781" cy="2360152"/>
          </a:xfrm>
          <a:prstGeom prst="rect">
            <a:avLst/>
          </a:prstGeom>
          <a:ln>
            <a:noFill/>
          </a:ln>
          <a:effectLst>
            <a:outerShdw blurRad="292100" dist="139700" dir="2700000" algn="tl" rotWithShape="0">
              <a:srgbClr val="333333">
                <a:alpha val="65000"/>
              </a:srgbClr>
            </a:outerShdw>
          </a:effectLst>
        </p:spPr>
      </p:pic>
      <p:grpSp>
        <p:nvGrpSpPr>
          <p:cNvPr id="30" name="组合 14"/>
          <p:cNvGrpSpPr/>
          <p:nvPr/>
        </p:nvGrpSpPr>
        <p:grpSpPr>
          <a:xfrm>
            <a:off x="1005762" y="5857822"/>
            <a:ext cx="6510020" cy="71120"/>
            <a:chOff x="2646459" y="5720967"/>
            <a:chExt cx="6510020" cy="71120"/>
          </a:xfrm>
        </p:grpSpPr>
        <p:cxnSp>
          <p:nvCxnSpPr>
            <p:cNvPr id="32" name="直接连接符 31"/>
            <p:cNvCxnSpPr/>
            <p:nvPr/>
          </p:nvCxnSpPr>
          <p:spPr>
            <a:xfrm>
              <a:off x="3807239" y="5792087"/>
              <a:ext cx="5349240" cy="0"/>
            </a:xfrm>
            <a:prstGeom prst="line">
              <a:avLst/>
            </a:prstGeom>
            <a:ln w="127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3" name="直接连接符 32"/>
            <p:cNvCxnSpPr/>
            <p:nvPr/>
          </p:nvCxnSpPr>
          <p:spPr>
            <a:xfrm>
              <a:off x="2646459" y="5720967"/>
              <a:ext cx="5349240" cy="0"/>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31" name="矩形 30"/>
          <p:cNvSpPr/>
          <p:nvPr/>
        </p:nvSpPr>
        <p:spPr>
          <a:xfrm>
            <a:off x="4464784" y="694946"/>
            <a:ext cx="3262433" cy="453457"/>
          </a:xfrm>
          <a:prstGeom prst="rect">
            <a:avLst/>
          </a:prstGeom>
        </p:spPr>
        <p:txBody>
          <a:bodyPr wrap="none">
            <a:spAutoFit/>
          </a:bodyPr>
          <a:lstStyle/>
          <a:p>
            <a:pPr algn="ctr">
              <a:lnSpc>
                <a:spcPct val="130000"/>
              </a:lnSpc>
            </a:pP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（一）新民主主义革命时期</a:t>
            </a:r>
            <a:endParaRPr lang="zh-CN" altLang="da-DK" sz="2000" b="1" kern="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圆角矩形 4"/>
          <p:cNvSpPr/>
          <p:nvPr/>
        </p:nvSpPr>
        <p:spPr>
          <a:xfrm>
            <a:off x="5573976" y="3488205"/>
            <a:ext cx="1866265" cy="389513"/>
          </a:xfrm>
          <a:prstGeom prst="roundRect">
            <a:avLst>
              <a:gd name="adj" fmla="val 50000"/>
            </a:avLst>
          </a:prstGeom>
        </p:spPr>
        <p:txBody>
          <a:bodyPr wrap="square">
            <a:spAutoFit/>
          </a:body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大革命时期</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 name="图片 9" descr="一群人在河边&#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1250" y="3922265"/>
            <a:ext cx="3261649" cy="2302340"/>
          </a:xfrm>
          <a:prstGeom prst="rect">
            <a:avLst/>
          </a:prstGeom>
          <a:ln>
            <a:noFill/>
          </a:ln>
          <a:effectLst>
            <a:outerShdw blurRad="292100" dist="139700" dir="2700000" algn="tl" rotWithShape="0">
              <a:srgbClr val="333333">
                <a:alpha val="65000"/>
              </a:srgbClr>
            </a:outerShdw>
          </a:effectLst>
        </p:spPr>
      </p:pic>
      <p:pic>
        <p:nvPicPr>
          <p:cNvPr id="15" name="图片 14" descr="一群人骑着马的黑白照&#10;&#10;低可信度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4189" y="3712715"/>
            <a:ext cx="3448124" cy="2529300"/>
          </a:xfrm>
          <a:prstGeom prst="rect">
            <a:avLst/>
          </a:prstGeom>
          <a:ln>
            <a:noFill/>
          </a:ln>
          <a:effectLst>
            <a:outerShdw blurRad="292100" dist="139700" dir="2700000" algn="tl" rotWithShape="0">
              <a:srgbClr val="333333">
                <a:alpha val="65000"/>
              </a:srgbClr>
            </a:outerShdw>
          </a:effectLst>
        </p:spPr>
      </p:pic>
      <p:pic>
        <p:nvPicPr>
          <p:cNvPr id="17" name="图片 16" descr="街道边的建筑&#10;&#10;描述已自动生成"/>
          <p:cNvPicPr>
            <a:picLocks noChangeAspect="1"/>
          </p:cNvPicPr>
          <p:nvPr/>
        </p:nvPicPr>
        <p:blipFill rotWithShape="1">
          <a:blip r:embed="rId8" cstate="print">
            <a:extLst>
              <a:ext uri="{28A0092B-C50C-407E-A947-70E740481C1C}">
                <a14:useLocalDpi xmlns:a14="http://schemas.microsoft.com/office/drawing/2010/main" val="0"/>
              </a:ext>
            </a:extLst>
          </a:blip>
          <a:srcRect t="53247"/>
          <a:stretch>
            <a:fillRect/>
          </a:stretch>
        </p:blipFill>
        <p:spPr>
          <a:xfrm>
            <a:off x="8124189" y="1553403"/>
            <a:ext cx="3474323" cy="2360152"/>
          </a:xfrm>
          <a:prstGeom prst="rect">
            <a:avLst/>
          </a:prstGeom>
        </p:spPr>
      </p:pic>
      <p:sp>
        <p:nvSpPr>
          <p:cNvPr id="20" name="圆角矩形 4"/>
          <p:cNvSpPr/>
          <p:nvPr/>
        </p:nvSpPr>
        <p:spPr>
          <a:xfrm>
            <a:off x="8475463" y="3478021"/>
            <a:ext cx="2771775" cy="389513"/>
          </a:xfrm>
          <a:prstGeom prst="roundRect">
            <a:avLst>
              <a:gd name="adj" fmla="val 50000"/>
            </a:avLst>
          </a:prstGeom>
        </p:spPr>
        <p:txBody>
          <a:bodyPr wrap="square">
            <a:spAutoFit/>
          </a:body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土地革命战争时期</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圆角矩形 4"/>
          <p:cNvSpPr/>
          <p:nvPr/>
        </p:nvSpPr>
        <p:spPr>
          <a:xfrm>
            <a:off x="5366537" y="3964587"/>
            <a:ext cx="2251075" cy="389513"/>
          </a:xfrm>
          <a:prstGeom prst="roundRect">
            <a:avLst>
              <a:gd name="adj" fmla="val 50000"/>
            </a:avLst>
          </a:prstGeom>
        </p:spPr>
        <p:txBody>
          <a:bodyPr wrap="square">
            <a:spAutoFit/>
          </a:bodyPr>
          <a:lstStyle/>
          <a:p>
            <a:pPr algn="ct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抗日战争时期</a:t>
            </a: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4" name="圆角矩形 4"/>
          <p:cNvSpPr/>
          <p:nvPr/>
        </p:nvSpPr>
        <p:spPr>
          <a:xfrm>
            <a:off x="8791294" y="3966795"/>
            <a:ext cx="2113915" cy="389513"/>
          </a:xfrm>
          <a:prstGeom prst="roundRect">
            <a:avLst>
              <a:gd name="adj" fmla="val 50000"/>
            </a:avLst>
          </a:prstGeom>
        </p:spPr>
        <p:txBody>
          <a:bodyPr wrap="square">
            <a:spAutoFit/>
          </a:bodyPr>
          <a:lstStyle/>
          <a:p>
            <a:pPr algn="ct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解放战争时期</a:t>
            </a: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8" name="文本框 2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a:spLocks noChangeArrowheads="1"/>
          </p:cNvSpPr>
          <p:nvPr/>
        </p:nvSpPr>
        <p:spPr bwMode="auto">
          <a:xfrm>
            <a:off x="792749" y="2591925"/>
            <a:ext cx="3849297"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50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9920" algn="just"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中国共产党团结带领中国人民，</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浴血奋战，百折不挠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，创造了</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新民主主义革命的伟大成就</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，建立了人民当家作主的中华人民共和国，实现了民族独立、人民解放，</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为实现中华民族伟大复兴创造根本社会条件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421" b="37578"/>
          <a:stretch>
            <a:fillRect/>
          </a:stretch>
        </p:blipFill>
        <p:spPr bwMode="auto">
          <a:xfrm flipH="1">
            <a:off x="-2" y="-439838"/>
            <a:ext cx="12210249" cy="691456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0" y="-272713"/>
            <a:ext cx="12192000" cy="6814915"/>
            <a:chOff x="-669934" y="-335280"/>
            <a:chExt cx="12376152" cy="7149474"/>
          </a:xfrm>
        </p:grpSpPr>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3833" r="4071" b="11925"/>
            <a:stretch>
              <a:fillRect/>
            </a:stretch>
          </p:blipFill>
          <p:spPr>
            <a:xfrm>
              <a:off x="-668662" y="-50993"/>
              <a:ext cx="12374880" cy="6865187"/>
            </a:xfrm>
            <a:prstGeom prst="rect">
              <a:avLst/>
            </a:prstGeom>
          </p:spPr>
        </p:pic>
        <p:sp>
          <p:nvSpPr>
            <p:cNvPr id="17" name="矩形 16"/>
            <p:cNvSpPr/>
            <p:nvPr/>
          </p:nvSpPr>
          <p:spPr>
            <a:xfrm>
              <a:off x="-669934" y="-335280"/>
              <a:ext cx="12376152" cy="6865187"/>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226633" y="1550655"/>
            <a:ext cx="6869680" cy="3982085"/>
            <a:chOff x="3440" y="3583"/>
            <a:chExt cx="12800" cy="3617"/>
          </a:xfrm>
        </p:grpSpPr>
        <p:sp>
          <p:nvSpPr>
            <p:cNvPr id="20" name="矩形 19"/>
            <p:cNvSpPr/>
            <p:nvPr/>
          </p:nvSpPr>
          <p:spPr>
            <a:xfrm>
              <a:off x="3440" y="3583"/>
              <a:ext cx="12800" cy="361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378" y="4514"/>
              <a:ext cx="10923" cy="1468"/>
            </a:xfrm>
            <a:prstGeom prst="rect">
              <a:avLst/>
            </a:prstGeom>
          </p:spPr>
          <p:txBody>
            <a:bodyPr wrap="square">
              <a:spAutoFit/>
            </a:bodyPr>
            <a:lstStyle/>
            <a:p>
              <a:pPr algn="just">
                <a:lnSpc>
                  <a:spcPct val="150000"/>
                </a:lnSpc>
              </a:pPr>
              <a:r>
                <a:rPr lang="zh-CN" altLang="en-US" sz="2200" dirty="0" smtClean="0">
                  <a:solidFill>
                    <a:schemeClr val="tx1">
                      <a:lumMod val="85000"/>
                      <a:lumOff val="15000"/>
                    </a:schemeClr>
                  </a:solidFill>
                  <a:latin typeface="微软雅黑" panose="020B0503020204020204" pitchFamily="34" charset="-122"/>
                  <a:ea typeface="微软雅黑" panose="020B0503020204020204" pitchFamily="34" charset="-122"/>
                </a:rPr>
                <a:t>       在</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这个时期，以毛泽东同志为主要代表的中国共产党人，把马克思列宁主义基本原理同中国具体实际相结合，创立了毛泽东思想。</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stretch>
            <a:fillRect/>
          </a:stretch>
        </p:blipFill>
        <p:spPr>
          <a:xfrm>
            <a:off x="1132277" y="1550655"/>
            <a:ext cx="3304540" cy="3982085"/>
          </a:xfrm>
          <a:prstGeom prst="rect">
            <a:avLst/>
          </a:prstGeom>
          <a:effectLst>
            <a:outerShdw blurRad="317500" dist="114300" dir="30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1000" y="1311234"/>
            <a:ext cx="11430000" cy="5263737"/>
            <a:chOff x="381000" y="1311234"/>
            <a:chExt cx="11430000" cy="5263737"/>
          </a:xfrm>
        </p:grpSpPr>
        <p:sp>
          <p:nvSpPr>
            <p:cNvPr id="27" name="矩形 26"/>
            <p:cNvSpPr/>
            <p:nvPr/>
          </p:nvSpPr>
          <p:spPr>
            <a:xfrm>
              <a:off x="381000" y="1368740"/>
              <a:ext cx="11430000" cy="5206231"/>
            </a:xfrm>
            <a:prstGeom prst="rect">
              <a:avLst/>
            </a:prstGeom>
            <a:solidFill>
              <a:srgbClr val="FFFFFF"/>
            </a:solidFill>
            <a:ln w="0" cap="flat" cmpd="sng" algn="ctr">
              <a:noFill/>
              <a:prstDash val="solid"/>
              <a:miter lim="800000"/>
            </a:ln>
            <a:effectLst>
              <a:outerShdw blurRad="190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sp>
          <p:nvSpPr>
            <p:cNvPr id="22" name="矩形 21"/>
            <p:cNvSpPr/>
            <p:nvPr/>
          </p:nvSpPr>
          <p:spPr>
            <a:xfrm flipV="1">
              <a:off x="381000" y="1311234"/>
              <a:ext cx="11430000" cy="57506"/>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4" name="矩形 3"/>
          <p:cNvSpPr/>
          <p:nvPr/>
        </p:nvSpPr>
        <p:spPr>
          <a:xfrm>
            <a:off x="5675238" y="3149735"/>
            <a:ext cx="4233952" cy="581057"/>
          </a:xfrm>
          <a:prstGeom prst="rect">
            <a:avLst/>
          </a:prstGeom>
        </p:spPr>
        <p:txBody>
          <a:bodyPr wrap="square">
            <a:spAutoFit/>
          </a:bodyPr>
          <a:lstStyle/>
          <a:p>
            <a:pPr lvl="0" algn="ctr">
              <a:lnSpc>
                <a:spcPct val="150000"/>
              </a:lnSpc>
              <a:defRPr/>
            </a:pPr>
            <a:r>
              <a:rPr lang="zh-CN" altLang="en-US" sz="2400" b="1" dirty="0">
                <a:solidFill>
                  <a:srgbClr val="C00000"/>
                </a:solidFill>
                <a:latin typeface="微软雅黑" panose="020B0503020204020204" pitchFamily="34" charset="-122"/>
                <a:ea typeface="微软雅黑" panose="020B0503020204020204" pitchFamily="34" charset="-122"/>
              </a:rPr>
              <a:t>中国人民站起来了！</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 name="Rounded Rectangle 4"/>
          <p:cNvSpPr/>
          <p:nvPr/>
        </p:nvSpPr>
        <p:spPr>
          <a:xfrm>
            <a:off x="4970669" y="1826379"/>
            <a:ext cx="5338290" cy="1001878"/>
          </a:xfrm>
          <a:prstGeom prst="roundRect">
            <a:avLst>
              <a:gd name="adj" fmla="val 50000"/>
            </a:avLst>
          </a:prstGeom>
          <a:no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lvl="0" algn="ctr" defTabSz="948055" eaLnBrk="1" fontAlgn="auto" hangingPunct="1">
              <a:lnSpc>
                <a:spcPct val="90000"/>
              </a:lnSpc>
              <a:spcAft>
                <a:spcPct val="35000"/>
              </a:spcAft>
              <a:defRPr/>
            </a:pPr>
            <a:r>
              <a:rPr lang="zh-CN" altLang="en-US" sz="2400" b="1" dirty="0">
                <a:solidFill>
                  <a:schemeClr val="tx1"/>
                </a:solidFill>
                <a:latin typeface="微软雅黑" panose="020B0503020204020204" pitchFamily="34" charset="-122"/>
                <a:ea typeface="微软雅黑" panose="020B0503020204020204" pitchFamily="34" charset="-122"/>
                <a:cs typeface="Bebas Neue" charset="0"/>
              </a:rPr>
              <a:t>中国共产党和中国人民</a:t>
            </a:r>
            <a:endParaRPr lang="en-US" altLang="zh-CN" sz="2400" b="1" dirty="0">
              <a:solidFill>
                <a:schemeClr val="tx1"/>
              </a:solidFill>
              <a:latin typeface="微软雅黑" panose="020B0503020204020204" pitchFamily="34" charset="-122"/>
              <a:ea typeface="微软雅黑" panose="020B0503020204020204" pitchFamily="34" charset="-122"/>
              <a:cs typeface="Bebas Neue" charset="0"/>
            </a:endParaRPr>
          </a:p>
          <a:p>
            <a:pPr lvl="0" algn="ctr" defTabSz="948055" eaLnBrk="1" fontAlgn="auto" hangingPunct="1">
              <a:lnSpc>
                <a:spcPct val="90000"/>
              </a:lnSpc>
              <a:spcAft>
                <a:spcPct val="35000"/>
              </a:spcAft>
              <a:defRPr/>
            </a:pPr>
            <a:r>
              <a:rPr lang="zh-CN" altLang="en-US" sz="2400" b="1" dirty="0">
                <a:solidFill>
                  <a:schemeClr val="tx1"/>
                </a:solidFill>
                <a:latin typeface="微软雅黑" panose="020B0503020204020204" pitchFamily="34" charset="-122"/>
                <a:ea typeface="微软雅黑" panose="020B0503020204020204" pitchFamily="34" charset="-122"/>
                <a:cs typeface="Bebas Neue" charset="0"/>
              </a:rPr>
              <a:t>以英勇顽强的奋斗向世界庄严宣告</a:t>
            </a:r>
            <a:endParaRPr kumimoji="0" lang="en-US" sz="2400" b="1" i="0" u="none" strike="noStrike" kern="120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Bebas Neue" charset="0"/>
            </a:endParaRPr>
          </a:p>
        </p:txBody>
      </p:sp>
      <p:sp>
        <p:nvSpPr>
          <p:cNvPr id="13" name="矩形 12"/>
          <p:cNvSpPr/>
          <p:nvPr/>
        </p:nvSpPr>
        <p:spPr>
          <a:xfrm>
            <a:off x="5433064" y="4210456"/>
            <a:ext cx="4503956" cy="1135054"/>
          </a:xfrm>
          <a:prstGeom prst="rect">
            <a:avLst/>
          </a:prstGeom>
        </p:spPr>
        <p:txBody>
          <a:bodyPr wrap="square">
            <a:spAutoFit/>
          </a:bodyPr>
          <a:lstStyle/>
          <a:p>
            <a:pPr lvl="0" algn="ctr">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中华民族任人宰割、饱受欺凌的时代一去不复返了！</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7521387" y="2853802"/>
            <a:ext cx="236855" cy="296119"/>
            <a:chOff x="9064778" y="966694"/>
            <a:chExt cx="236855" cy="296119"/>
          </a:xfrm>
        </p:grpSpPr>
        <p:sp>
          <p:nvSpPr>
            <p:cNvPr id="15"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17"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grpSp>
        <p:nvGrpSpPr>
          <p:cNvPr id="18" name="组合 17"/>
          <p:cNvGrpSpPr/>
          <p:nvPr/>
        </p:nvGrpSpPr>
        <p:grpSpPr>
          <a:xfrm rot="5400000">
            <a:off x="7540437" y="3929999"/>
            <a:ext cx="236855" cy="296119"/>
            <a:chOff x="9064778" y="966694"/>
            <a:chExt cx="236855" cy="296119"/>
          </a:xfrm>
        </p:grpSpPr>
        <p:sp>
          <p:nvSpPr>
            <p:cNvPr id="19"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20"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9114" y="1376257"/>
            <a:ext cx="4108163" cy="5441219"/>
          </a:xfrm>
          <a:prstGeom prst="rect">
            <a:avLst/>
          </a:prstGeom>
        </p:spPr>
      </p:pic>
      <p:pic>
        <p:nvPicPr>
          <p:cNvPr id="26" name="图片 25"/>
          <p:cNvPicPr>
            <a:picLocks noChangeAspect="1"/>
          </p:cNvPicPr>
          <p:nvPr/>
        </p:nvPicPr>
        <p:blipFill rotWithShape="1">
          <a:blip r:embed="rId2"/>
          <a:srcRect b="6251"/>
          <a:stretch>
            <a:fillRect/>
          </a:stretch>
        </p:blipFill>
        <p:spPr>
          <a:xfrm>
            <a:off x="0" y="4791085"/>
            <a:ext cx="12192000" cy="2066915"/>
          </a:xfrm>
          <a:prstGeom prst="rect">
            <a:avLst/>
          </a:prstGeom>
        </p:spPr>
      </p:pic>
      <p:sp>
        <p:nvSpPr>
          <p:cNvPr id="28" name="文本框 2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912208"/>
            <a:ext cx="12191908" cy="9775870"/>
            <a:chOff x="261340" y="477510"/>
            <a:chExt cx="6190672" cy="4963883"/>
          </a:xfrm>
        </p:grpSpPr>
        <p:pic>
          <p:nvPicPr>
            <p:cNvPr id="29" name="Picture 2" descr="致敬中国人民志愿军 他们用生命和鲜血谱写英雄赞歌编辑图片素材-ID:1226660670"/>
            <p:cNvPicPr>
              <a:picLocks noChangeAspect="1" noChangeArrowheads="1"/>
            </p:cNvPicPr>
            <p:nvPr/>
          </p:nvPicPr>
          <p:blipFill rotWithShape="1">
            <a:blip r:embed="rId1">
              <a:lum bright="70000" contrast="-70000"/>
            </a:blip>
            <a:srcRect t="7130"/>
            <a:stretch>
              <a:fillRect/>
            </a:stretch>
          </p:blipFill>
          <p:spPr bwMode="auto">
            <a:xfrm>
              <a:off x="261341" y="499282"/>
              <a:ext cx="3056066" cy="2547258"/>
            </a:xfrm>
            <a:prstGeom prst="rect">
              <a:avLst/>
            </a:prstGeom>
            <a:noFill/>
            <a:ln>
              <a:noFill/>
            </a:ln>
          </p:spPr>
        </p:pic>
        <p:pic>
          <p:nvPicPr>
            <p:cNvPr id="30" name="Picture 4" descr="http://img.xinhua-news.com/archive/image?dest=jtMDEkJnhoczkyISt8MTY1NzEyMTc5NDcxNnwvZGF0YS9jb252ZXJ0VGVtcC9haXBpbndlYi9hcmNoaXZlaW1nLzIwMjIwNzA2LzEvMjAwMDEyMDE3MDQxMDA0NDY1NTAyLmpwZ3wxfDQ5MHgzMzRyY="/>
            <p:cNvPicPr>
              <a:picLocks noChangeAspect="1" noChangeArrowheads="1"/>
            </p:cNvPicPr>
            <p:nvPr/>
          </p:nvPicPr>
          <p:blipFill rotWithShape="1">
            <a:blip r:embed="rId2">
              <a:lum bright="70000" contrast="-70000"/>
            </a:blip>
            <a:srcRect l="11732" t="6105" r="19249"/>
            <a:stretch>
              <a:fillRect/>
            </a:stretch>
          </p:blipFill>
          <p:spPr bwMode="auto">
            <a:xfrm>
              <a:off x="3316926" y="477510"/>
              <a:ext cx="3135086" cy="2577111"/>
            </a:xfrm>
            <a:prstGeom prst="rect">
              <a:avLst/>
            </a:prstGeom>
            <a:noFill/>
            <a:ln>
              <a:noFill/>
            </a:ln>
          </p:spPr>
        </p:pic>
        <p:pic>
          <p:nvPicPr>
            <p:cNvPr id="31" name="图片 30"/>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t="22397"/>
            <a:stretch>
              <a:fillRect/>
            </a:stretch>
          </p:blipFill>
          <p:spPr>
            <a:xfrm>
              <a:off x="261340" y="3046536"/>
              <a:ext cx="3082175" cy="2394857"/>
            </a:xfrm>
            <a:prstGeom prst="rect">
              <a:avLst/>
            </a:prstGeom>
            <a:noFill/>
            <a:ln>
              <a:noFill/>
            </a:ln>
          </p:spPr>
        </p:pic>
        <p:pic>
          <p:nvPicPr>
            <p:cNvPr id="32" name="图片 31"/>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568" t="20293" r="5537"/>
            <a:stretch>
              <a:fillRect/>
            </a:stretch>
          </p:blipFill>
          <p:spPr>
            <a:xfrm>
              <a:off x="3305995" y="3046536"/>
              <a:ext cx="3146017" cy="2394856"/>
            </a:xfrm>
            <a:prstGeom prst="rect">
              <a:avLst/>
            </a:prstGeom>
            <a:noFill/>
            <a:ln>
              <a:noFill/>
            </a:ln>
          </p:spPr>
        </p:pic>
      </p:grpSp>
      <p:sp>
        <p:nvSpPr>
          <p:cNvPr id="13" name="矩形 12"/>
          <p:cNvSpPr/>
          <p:nvPr/>
        </p:nvSpPr>
        <p:spPr>
          <a:xfrm flipH="1">
            <a:off x="0" y="1967579"/>
            <a:ext cx="12192000" cy="2793107"/>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对角圆角 15"/>
          <p:cNvSpPr/>
          <p:nvPr/>
        </p:nvSpPr>
        <p:spPr>
          <a:xfrm>
            <a:off x="570416" y="2425536"/>
            <a:ext cx="10282676" cy="3655950"/>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4"/>
          <p:cNvGrpSpPr/>
          <p:nvPr/>
        </p:nvGrpSpPr>
        <p:grpSpPr>
          <a:xfrm>
            <a:off x="1005762" y="5857822"/>
            <a:ext cx="6510020" cy="71120"/>
            <a:chOff x="2646459" y="5720967"/>
            <a:chExt cx="6510020" cy="71120"/>
          </a:xfrm>
        </p:grpSpPr>
        <p:cxnSp>
          <p:nvCxnSpPr>
            <p:cNvPr id="16" name="直接连接符 15"/>
            <p:cNvCxnSpPr/>
            <p:nvPr/>
          </p:nvCxnSpPr>
          <p:spPr>
            <a:xfrm>
              <a:off x="3807239" y="5792087"/>
              <a:ext cx="5349240" cy="0"/>
            </a:xfrm>
            <a:prstGeom prst="line">
              <a:avLst/>
            </a:prstGeom>
            <a:ln w="127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 name="直接连接符 16"/>
            <p:cNvCxnSpPr/>
            <p:nvPr/>
          </p:nvCxnSpPr>
          <p:spPr>
            <a:xfrm>
              <a:off x="2646459" y="5720967"/>
              <a:ext cx="5349240" cy="0"/>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18" name="矩形 17"/>
          <p:cNvSpPr>
            <a:spLocks noChangeArrowheads="1"/>
          </p:cNvSpPr>
          <p:nvPr/>
        </p:nvSpPr>
        <p:spPr bwMode="auto">
          <a:xfrm>
            <a:off x="760638" y="2535222"/>
            <a:ext cx="4996542"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50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508000" algn="just"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rPr>
              <a:t>中国共产党团结带领中国人民，</a:t>
            </a:r>
            <a:r>
              <a:rPr kumimoji="0" lang="zh-CN" altLang="en-US" sz="2000" b="1" i="0" u="none" strike="noStrike" kern="1200" cap="none" spc="0" normalizeH="0" baseline="0" noProof="0" dirty="0">
                <a:ln>
                  <a:noFill/>
                </a:ln>
                <a:solidFill>
                  <a:srgbClr val="C00000"/>
                </a:solidFill>
                <a:effectLst/>
                <a:uLnTx/>
                <a:uFillTx/>
              </a:rPr>
              <a:t>自力更生、发愤图强</a:t>
            </a:r>
            <a:r>
              <a:rPr kumimoji="0" lang="zh-CN" altLang="en-US" sz="2000" b="0" i="0" u="none" strike="noStrike" kern="1200" cap="none" spc="0" normalizeH="0" baseline="0" noProof="0" dirty="0">
                <a:ln>
                  <a:noFill/>
                </a:ln>
                <a:solidFill>
                  <a:prstClr val="black"/>
                </a:solidFill>
                <a:effectLst/>
                <a:uLnTx/>
                <a:uFillTx/>
              </a:rPr>
              <a:t>，创造了</a:t>
            </a:r>
            <a:r>
              <a:rPr kumimoji="0" lang="zh-CN" altLang="en-US" sz="2000" b="1" i="0" u="none" strike="noStrike" kern="1200" cap="none" spc="0" normalizeH="0" baseline="0" noProof="0" dirty="0">
                <a:ln>
                  <a:noFill/>
                </a:ln>
                <a:solidFill>
                  <a:srgbClr val="C00000"/>
                </a:solidFill>
                <a:effectLst/>
                <a:uLnTx/>
                <a:uFillTx/>
              </a:rPr>
              <a:t>社会主义革命和建设的伟大成就</a:t>
            </a:r>
            <a:r>
              <a:rPr kumimoji="0" lang="zh-CN" altLang="en-US" sz="2000" b="0" i="0" u="none" strike="noStrike" kern="1200" cap="none" spc="0" normalizeH="0" baseline="0" noProof="0" dirty="0">
                <a:ln>
                  <a:noFill/>
                </a:ln>
                <a:solidFill>
                  <a:prstClr val="black"/>
                </a:solidFill>
                <a:effectLst/>
                <a:uLnTx/>
                <a:uFillTx/>
              </a:rPr>
              <a:t>，实现了中华民族有史以来最为广泛而深刻的社会变革，实现了一穷二白、人口众多的东方大国大步迈进社会主义社会的伟大飞跃，</a:t>
            </a:r>
            <a:r>
              <a:rPr kumimoji="0" lang="zh-CN" altLang="en-US" sz="2000" b="1" i="0" u="none" strike="noStrike" kern="1200" cap="none" spc="0" normalizeH="0" baseline="0" noProof="0" dirty="0">
                <a:ln>
                  <a:noFill/>
                </a:ln>
                <a:solidFill>
                  <a:srgbClr val="C00000"/>
                </a:solidFill>
                <a:effectLst/>
                <a:uLnTx/>
                <a:uFillTx/>
              </a:rPr>
              <a:t>为实现中华民族伟大复兴奠定了根本政治前提和制度基础</a:t>
            </a:r>
            <a:r>
              <a:rPr kumimoji="0" lang="zh-CN" altLang="en-US" sz="2000" i="0" u="none" strike="noStrike" kern="1200" cap="none" spc="0" normalizeH="0" baseline="0" noProof="0" dirty="0">
                <a:ln>
                  <a:noFill/>
                </a:ln>
                <a:solidFill>
                  <a:prstClr val="black"/>
                </a:solidFill>
                <a:effectLst/>
                <a:uLnTx/>
                <a:uFillTx/>
              </a:rPr>
              <a:t>。</a:t>
            </a:r>
            <a:endParaRPr kumimoji="0" lang="zh-CN" altLang="en-US" sz="2000" b="0" i="0" u="none" strike="noStrike" kern="1200" cap="none" spc="0" normalizeH="0" baseline="0" noProof="0" dirty="0">
              <a:ln>
                <a:noFill/>
              </a:ln>
              <a:solidFill>
                <a:prstClr val="black"/>
              </a:solidFill>
              <a:effectLst/>
              <a:uLnTx/>
              <a:uFillTx/>
            </a:endParaRPr>
          </a:p>
        </p:txBody>
      </p:sp>
      <p:sp>
        <p:nvSpPr>
          <p:cNvPr id="10" name="矩形 9"/>
          <p:cNvSpPr/>
          <p:nvPr/>
        </p:nvSpPr>
        <p:spPr>
          <a:xfrm>
            <a:off x="4248379" y="860671"/>
            <a:ext cx="3695242" cy="453457"/>
          </a:xfrm>
          <a:prstGeom prst="rect">
            <a:avLst/>
          </a:prstGeom>
        </p:spPr>
        <p:txBody>
          <a:bodyPr wrap="none">
            <a:spAutoFit/>
          </a:bodyPr>
          <a:lstStyle/>
          <a:p>
            <a:pPr algn="ctr">
              <a:lnSpc>
                <a:spcPct val="130000"/>
              </a:lnSpc>
            </a:pP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（二</a:t>
            </a:r>
            <a:r>
              <a:rPr lang="en-US" altLang="zh-CN" sz="2000" b="1" kern="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社会主义革命和建设时期</a:t>
            </a:r>
            <a:endParaRPr lang="zh-CN" altLang="da-DK" sz="2000" b="1" kern="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矩形 3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35" name="文本框 3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一群人在街道上&#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0510" y="3764378"/>
            <a:ext cx="3146018" cy="2703725"/>
          </a:xfrm>
          <a:prstGeom prst="rect">
            <a:avLst/>
          </a:prstGeom>
          <a:ln>
            <a:noFill/>
          </a:ln>
          <a:effectLst>
            <a:outerShdw blurRad="292100" dist="139700" dir="2700000" algn="tl" rotWithShape="0">
              <a:srgbClr val="333333">
                <a:alpha val="65000"/>
              </a:srgbClr>
            </a:outerShdw>
          </a:effectLst>
        </p:spPr>
      </p:pic>
      <p:sp>
        <p:nvSpPr>
          <p:cNvPr id="39" name="TextBox 24"/>
          <p:cNvSpPr txBox="1"/>
          <p:nvPr/>
        </p:nvSpPr>
        <p:spPr>
          <a:xfrm>
            <a:off x="9181863" y="5915256"/>
            <a:ext cx="2863313" cy="461665"/>
          </a:xfrm>
          <a:prstGeom prst="rect">
            <a:avLst/>
          </a:prstGeom>
          <a:noFill/>
        </p:spPr>
        <p:txBody>
          <a:bodyPr wrap="square" rtlCol="0">
            <a:spAutoFit/>
          </a:bodyPr>
          <a:lstStyle/>
          <a:p>
            <a:r>
              <a:rPr lang="en-US" altLang="zh-CN" sz="1200" dirty="0" smtClean="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1956</a:t>
            </a:r>
            <a:r>
              <a:rPr lang="zh-CN" altLang="en-US"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年，上海的公私合营信大祥绸布商店挂牌</a:t>
            </a:r>
            <a:r>
              <a:rPr lang="zh-CN" altLang="en-US" sz="1200" dirty="0" smtClean="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成立</a:t>
            </a:r>
            <a:endParaRPr lang="zh-CN" altLang="en-US" sz="1200" dirty="0"/>
          </a:p>
        </p:txBody>
      </p:sp>
      <p:pic>
        <p:nvPicPr>
          <p:cNvPr id="23" name="图片 22" descr="河边的码头上站着许多人的黑白照片&#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05845" y="1437826"/>
            <a:ext cx="3050885" cy="2740412"/>
          </a:xfrm>
          <a:prstGeom prst="rect">
            <a:avLst/>
          </a:prstGeom>
          <a:ln>
            <a:noFill/>
          </a:ln>
          <a:effectLst>
            <a:outerShdw blurRad="292100" dist="139700" dir="2700000" algn="tl" rotWithShape="0">
              <a:srgbClr val="333333">
                <a:alpha val="65000"/>
              </a:srgbClr>
            </a:outerShdw>
          </a:effectLst>
        </p:spPr>
      </p:pic>
      <p:grpSp>
        <p:nvGrpSpPr>
          <p:cNvPr id="38" name="组合 37"/>
          <p:cNvGrpSpPr/>
          <p:nvPr/>
        </p:nvGrpSpPr>
        <p:grpSpPr>
          <a:xfrm>
            <a:off x="9030537" y="1436630"/>
            <a:ext cx="3178344" cy="2597319"/>
            <a:chOff x="9030537" y="1436630"/>
            <a:chExt cx="3178344" cy="2597319"/>
          </a:xfrm>
        </p:grpSpPr>
        <p:pic>
          <p:nvPicPr>
            <p:cNvPr id="19" name="Picture 4" descr="http://img.xinhua-news.com/archive/image?dest=jtMDEkJnhoczkyISt8MTY1NzEyMTc5NDcxNnwvZGF0YS9jb252ZXJ0VGVtcC9haXBpbndlYi9hcmNoaXZlaW1nLzIwMjIwNzA2LzEvMjAwMDEyMDE3MDQxMDA0NDY1NTAyLmpwZ3wxfDQ5MHgzMzRyY="/>
            <p:cNvPicPr>
              <a:picLocks noChangeAspect="1" noChangeArrowheads="1"/>
            </p:cNvPicPr>
            <p:nvPr/>
          </p:nvPicPr>
          <p:blipFill rotWithShape="1">
            <a:blip r:embed="rId2"/>
            <a:srcRect l="11732" t="6105" r="19249"/>
            <a:stretch>
              <a:fillRect/>
            </a:stretch>
          </p:blipFill>
          <p:spPr bwMode="auto">
            <a:xfrm>
              <a:off x="9056822" y="1436630"/>
              <a:ext cx="3135086" cy="2591085"/>
            </a:xfrm>
            <a:prstGeom prst="rect">
              <a:avLst/>
            </a:prstGeom>
            <a:ln>
              <a:noFill/>
            </a:ln>
            <a:effectLst>
              <a:outerShdw blurRad="292100" dist="139700" dir="2700000" algn="tl" rotWithShape="0">
                <a:srgbClr val="333333">
                  <a:alpha val="65000"/>
                </a:srgbClr>
              </a:outerShdw>
            </a:effectLst>
          </p:spPr>
        </p:pic>
        <p:sp>
          <p:nvSpPr>
            <p:cNvPr id="26" name="矩形 25"/>
            <p:cNvSpPr/>
            <p:nvPr/>
          </p:nvSpPr>
          <p:spPr>
            <a:xfrm>
              <a:off x="9057583" y="3254829"/>
              <a:ext cx="3134417" cy="779120"/>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030537" y="3514062"/>
              <a:ext cx="3178344" cy="461665"/>
            </a:xfrm>
            <a:prstGeom prst="rect">
              <a:avLst/>
            </a:prstGeom>
          </p:spPr>
          <p:txBody>
            <a:bodyPr wrap="square">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世纪</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年代</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末，建设</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南京长江大桥提</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上议事日程</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15" name="图片 14" descr="山上的房子&#10;&#10;描述已自动生成"/>
          <p:cNvPicPr>
            <a:picLocks noChangeAspect="1"/>
          </p:cNvPicPr>
          <p:nvPr/>
        </p:nvPicPr>
        <p:blipFill rotWithShape="1">
          <a:blip r:embed="rId7" cstate="print">
            <a:extLst>
              <a:ext uri="{28A0092B-C50C-407E-A947-70E740481C1C}">
                <a14:useLocalDpi xmlns:a14="http://schemas.microsoft.com/office/drawing/2010/main" val="0"/>
              </a:ext>
            </a:extLst>
          </a:blip>
          <a:srcRect t="17652" b="2833"/>
          <a:stretch>
            <a:fillRect/>
          </a:stretch>
        </p:blipFill>
        <p:spPr>
          <a:xfrm>
            <a:off x="6006647" y="4027715"/>
            <a:ext cx="3029320" cy="2411625"/>
          </a:xfrm>
          <a:prstGeom prst="rect">
            <a:avLst/>
          </a:prstGeom>
          <a:ln>
            <a:noFill/>
          </a:ln>
          <a:effectLst>
            <a:outerShdw blurRad="292100" dist="139700" dir="2700000" algn="tl" rotWithShape="0">
              <a:srgbClr val="333333">
                <a:alpha val="65000"/>
              </a:srgbClr>
            </a:outerShdw>
          </a:effectLst>
        </p:spPr>
      </p:pic>
      <p:grpSp>
        <p:nvGrpSpPr>
          <p:cNvPr id="37" name="组合 36"/>
          <p:cNvGrpSpPr/>
          <p:nvPr/>
        </p:nvGrpSpPr>
        <p:grpSpPr>
          <a:xfrm>
            <a:off x="6001145" y="5782474"/>
            <a:ext cx="3055678" cy="640092"/>
            <a:chOff x="6001145" y="5782474"/>
            <a:chExt cx="3055678" cy="640092"/>
          </a:xfrm>
        </p:grpSpPr>
        <p:sp>
          <p:nvSpPr>
            <p:cNvPr id="28" name="矩形 27"/>
            <p:cNvSpPr/>
            <p:nvPr/>
          </p:nvSpPr>
          <p:spPr>
            <a:xfrm>
              <a:off x="6001145" y="5782474"/>
              <a:ext cx="3055678" cy="640092"/>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4"/>
            <p:cNvSpPr txBox="1"/>
            <p:nvPr/>
          </p:nvSpPr>
          <p:spPr>
            <a:xfrm>
              <a:off x="6079585" y="5922816"/>
              <a:ext cx="2863313" cy="461665"/>
            </a:xfrm>
            <a:prstGeom prst="rect">
              <a:avLst/>
            </a:prstGeom>
            <a:noFill/>
          </p:spPr>
          <p:txBody>
            <a:bodyPr wrap="square" rtlCol="0">
              <a:spAutoFit/>
            </a:bodyPr>
            <a:lstStyle/>
            <a:p>
              <a:r>
                <a:rPr lang="en-US" altLang="zh-CN" sz="1200" dirty="0" smtClean="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1955</a:t>
              </a:r>
              <a:r>
                <a:rPr lang="zh-CN" altLang="en-US"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年，建成通车的宝成铁路，列车正通过大巴口</a:t>
              </a:r>
              <a:r>
                <a:rPr lang="zh-CN" altLang="en-US" sz="1200" dirty="0" smtClean="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桥</a:t>
              </a:r>
              <a:endParaRPr lang="zh-CN" altLang="en-US" sz="1200" dirty="0"/>
            </a:p>
          </p:txBody>
        </p:sp>
      </p:grpSp>
      <p:grpSp>
        <p:nvGrpSpPr>
          <p:cNvPr id="12" name="组合 11"/>
          <p:cNvGrpSpPr/>
          <p:nvPr/>
        </p:nvGrpSpPr>
        <p:grpSpPr>
          <a:xfrm>
            <a:off x="6001144" y="3387623"/>
            <a:ext cx="3044655" cy="640092"/>
            <a:chOff x="6001144" y="3387623"/>
            <a:chExt cx="3044655" cy="640092"/>
          </a:xfrm>
        </p:grpSpPr>
        <p:sp>
          <p:nvSpPr>
            <p:cNvPr id="6" name="矩形 5"/>
            <p:cNvSpPr/>
            <p:nvPr/>
          </p:nvSpPr>
          <p:spPr>
            <a:xfrm>
              <a:off x="6001144" y="3387623"/>
              <a:ext cx="3044655" cy="640092"/>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061556" y="3514062"/>
              <a:ext cx="2899369" cy="461665"/>
            </a:xfrm>
            <a:prstGeom prst="rect">
              <a:avLst/>
            </a:prstGeom>
          </p:spPr>
          <p:txBody>
            <a:bodyPr wrap="square">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1951</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年，中国人民志愿军雄纠纠气昂昂跨过</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鸭绿江</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对角圆角 29"/>
          <p:cNvSpPr/>
          <p:nvPr/>
        </p:nvSpPr>
        <p:spPr>
          <a:xfrm>
            <a:off x="3368806" y="1793447"/>
            <a:ext cx="8483904" cy="3708755"/>
          </a:xfrm>
          <a:prstGeom prst="round2DiagRect">
            <a:avLst/>
          </a:prstGeom>
          <a:solidFill>
            <a:schemeClr val="bg1"/>
          </a:solidFill>
          <a:ln>
            <a:noFill/>
          </a:ln>
          <a:effectLst>
            <a:outerShdw blurRad="254000" sx="102000" sy="102000" algn="ctr" rotWithShape="0">
              <a:schemeClr val="tx1">
                <a:lumMod val="50000"/>
                <a:lumOff val="50000"/>
                <a:alpha val="4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7"/>
          <p:cNvSpPr>
            <a:spLocks noChangeArrowheads="1"/>
          </p:cNvSpPr>
          <p:nvPr/>
        </p:nvSpPr>
        <p:spPr bwMode="auto">
          <a:xfrm>
            <a:off x="7683371" y="2383271"/>
            <a:ext cx="3852506" cy="256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indent="0" algn="just">
              <a:lnSpc>
                <a:spcPct val="150000"/>
              </a:lnSpc>
              <a:spcBef>
                <a:spcPts val="0"/>
              </a:spcBef>
              <a:spcAft>
                <a:spcPts val="0"/>
              </a:spcAft>
              <a:buClr>
                <a:srgbClr val="C00000"/>
              </a:buClr>
              <a:buFont typeface="+mj-ea"/>
              <a:buNone/>
            </a:pPr>
            <a:r>
              <a:rPr lang="en-US" sz="1800" b="1" dirty="0">
                <a:solidFill>
                  <a:schemeClr val="tx1">
                    <a:lumMod val="85000"/>
                    <a:lumOff val="15000"/>
                  </a:schemeClr>
                </a:solidFill>
                <a:sym typeface="微软雅黑" panose="020B0503020204020204" pitchFamily="34" charset="-122"/>
              </a:rPr>
              <a:t>      </a:t>
            </a:r>
            <a:r>
              <a:rPr lang="en-US" sz="1800" b="1" dirty="0">
                <a:solidFill>
                  <a:schemeClr val="bg2">
                    <a:lumMod val="25000"/>
                  </a:schemeClr>
                </a:solidFill>
                <a:sym typeface="微软雅黑" panose="020B0503020204020204" pitchFamily="34" charset="-122"/>
              </a:rPr>
              <a:t> </a:t>
            </a:r>
            <a:r>
              <a:rPr sz="1800" b="1" dirty="0">
                <a:sym typeface="微软雅黑" panose="020B0503020204020204" pitchFamily="34" charset="-122"/>
              </a:rPr>
              <a:t>1954年6月，毛泽东在谈到发展重工业时说：</a:t>
            </a:r>
            <a:r>
              <a:rPr sz="1800" b="1" dirty="0">
                <a:latin typeface="楷体" panose="02010609060101010101" pitchFamily="49" charset="-122"/>
                <a:ea typeface="楷体" panose="02010609060101010101" pitchFamily="49" charset="-122"/>
                <a:sym typeface="微软雅黑" panose="020B0503020204020204" pitchFamily="34" charset="-122"/>
              </a:rPr>
              <a:t>“</a:t>
            </a:r>
            <a:r>
              <a:rPr sz="1800" b="1" dirty="0">
                <a:sym typeface="微软雅黑" panose="020B0503020204020204" pitchFamily="34" charset="-122"/>
              </a:rPr>
              <a:t>现在我们能造什么？能造桌子椅子，能造茶碗茶壶，能种粮食，还能磨成面粉，还能造纸，但是一辆汽车、一架飞机、一辆坦克、一辆拖拉机都不能制造。</a:t>
            </a:r>
            <a:r>
              <a:rPr sz="1800" b="1" dirty="0">
                <a:latin typeface="楷体" panose="02010609060101010101" pitchFamily="49" charset="-122"/>
                <a:ea typeface="楷体" panose="02010609060101010101" pitchFamily="49" charset="-122"/>
                <a:sym typeface="微软雅黑" panose="020B0503020204020204" pitchFamily="34" charset="-122"/>
              </a:rPr>
              <a:t>”</a:t>
            </a:r>
            <a:endParaRPr sz="1800" b="1" dirty="0">
              <a:latin typeface="楷体" panose="02010609060101010101" pitchFamily="49" charset="-122"/>
              <a:ea typeface="楷体" panose="02010609060101010101" pitchFamily="49" charset="-122"/>
              <a:sym typeface="微软雅黑" panose="020B0503020204020204" pitchFamily="34" charset="-122"/>
            </a:endParaRPr>
          </a:p>
        </p:txBody>
      </p:sp>
      <p:sp>
        <p:nvSpPr>
          <p:cNvPr id="18" name="矩形 17"/>
          <p:cNvSpPr/>
          <p:nvPr/>
        </p:nvSpPr>
        <p:spPr>
          <a:xfrm>
            <a:off x="0" y="5373507"/>
            <a:ext cx="3577780" cy="650621"/>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83" y="1160978"/>
            <a:ext cx="3618669" cy="2404907"/>
          </a:xfrm>
          <a:prstGeom prst="rect">
            <a:avLst/>
          </a:prstGeom>
          <a:ln>
            <a:noFill/>
          </a:ln>
          <a:effectLst>
            <a:outerShdw blurRad="292100" dist="139700" dir="2700000" algn="tl" rotWithShape="0">
              <a:srgbClr val="333333">
                <a:alpha val="65000"/>
              </a:srgbClr>
            </a:outerShdw>
          </a:effectLst>
        </p:spPr>
      </p:pic>
      <p:grpSp>
        <p:nvGrpSpPr>
          <p:cNvPr id="3" name="组合 2"/>
          <p:cNvGrpSpPr/>
          <p:nvPr/>
        </p:nvGrpSpPr>
        <p:grpSpPr>
          <a:xfrm>
            <a:off x="0" y="2939295"/>
            <a:ext cx="3592599" cy="640092"/>
            <a:chOff x="0" y="2939295"/>
            <a:chExt cx="3592599" cy="640092"/>
          </a:xfrm>
        </p:grpSpPr>
        <p:sp>
          <p:nvSpPr>
            <p:cNvPr id="10" name="矩形 9"/>
            <p:cNvSpPr/>
            <p:nvPr/>
          </p:nvSpPr>
          <p:spPr>
            <a:xfrm>
              <a:off x="0" y="2939295"/>
              <a:ext cx="3592599" cy="640092"/>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2507" y="3084954"/>
              <a:ext cx="3525273" cy="461665"/>
            </a:xfrm>
            <a:prstGeom prst="rect">
              <a:avLst/>
            </a:prstGeom>
          </p:spPr>
          <p:txBody>
            <a:bodyPr wrap="square">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1956</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月，长春第一汽车制造厂建成并试制出中国第一批</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解放</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牌</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汽车</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4767"/>
          <a:stretch>
            <a:fillRect/>
          </a:stretch>
        </p:blipFill>
        <p:spPr>
          <a:xfrm>
            <a:off x="3551973" y="3579387"/>
            <a:ext cx="3604965" cy="2455272"/>
          </a:xfrm>
          <a:prstGeom prst="rect">
            <a:avLst/>
          </a:prstGeom>
          <a:ln>
            <a:noFill/>
          </a:ln>
          <a:effectLst>
            <a:outerShdw blurRad="292100" dist="139700" dir="2700000" algn="tl" rotWithShape="0">
              <a:srgbClr val="333333">
                <a:alpha val="65000"/>
              </a:srgbClr>
            </a:outerShdw>
          </a:effectLst>
        </p:spPr>
      </p:pic>
      <p:grpSp>
        <p:nvGrpSpPr>
          <p:cNvPr id="24" name="组合 23"/>
          <p:cNvGrpSpPr/>
          <p:nvPr/>
        </p:nvGrpSpPr>
        <p:grpSpPr>
          <a:xfrm>
            <a:off x="3551973" y="5394311"/>
            <a:ext cx="3604966" cy="640092"/>
            <a:chOff x="3551973" y="5394311"/>
            <a:chExt cx="3604966" cy="640092"/>
          </a:xfrm>
        </p:grpSpPr>
        <p:sp>
          <p:nvSpPr>
            <p:cNvPr id="22" name="矩形 21"/>
            <p:cNvSpPr/>
            <p:nvPr/>
          </p:nvSpPr>
          <p:spPr>
            <a:xfrm>
              <a:off x="3551973" y="5394311"/>
              <a:ext cx="3604966" cy="640092"/>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672627" y="5462721"/>
              <a:ext cx="3445650" cy="461665"/>
            </a:xfrm>
            <a:prstGeom prst="rect">
              <a:avLst/>
            </a:prstGeom>
          </p:spPr>
          <p:txBody>
            <a:bodyPr wrap="square">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1958</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日，第一台</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东方红</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54</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型履带拖拉机驶出洛拖厂</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门</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3480" r="7256"/>
          <a:stretch>
            <a:fillRect/>
          </a:stretch>
        </p:blipFill>
        <p:spPr>
          <a:xfrm>
            <a:off x="-6309" y="3579387"/>
            <a:ext cx="3571389" cy="2437791"/>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1808"/>
          <a:stretch>
            <a:fillRect/>
          </a:stretch>
        </p:blipFill>
        <p:spPr>
          <a:xfrm>
            <a:off x="3565080" y="1160980"/>
            <a:ext cx="3591859" cy="2422306"/>
          </a:xfrm>
          <a:prstGeom prst="rect">
            <a:avLst/>
          </a:prstGeom>
          <a:ln>
            <a:noFill/>
          </a:ln>
          <a:effectLst>
            <a:outerShdw blurRad="292100" dist="139700" dir="2700000" algn="tl" rotWithShape="0">
              <a:srgbClr val="333333">
                <a:alpha val="65000"/>
              </a:srgbClr>
            </a:outerShdw>
          </a:effectLst>
        </p:spPr>
      </p:pic>
      <p:sp>
        <p:nvSpPr>
          <p:cNvPr id="14" name="矩形 13"/>
          <p:cNvSpPr/>
          <p:nvPr/>
        </p:nvSpPr>
        <p:spPr>
          <a:xfrm>
            <a:off x="3577780" y="3110820"/>
            <a:ext cx="3675027" cy="276999"/>
          </a:xfrm>
          <a:prstGeom prst="rect">
            <a:avLst/>
          </a:prstGeom>
        </p:spPr>
        <p:txBody>
          <a:bodyPr wrap="square">
            <a:spAutoFit/>
          </a:bodyPr>
          <a:lstStyle/>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国营洪都机械厂研制</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的新中国第一架飞机</a:t>
            </a:r>
            <a:r>
              <a:rPr lang="zh-CN" altLang="en-US" sz="1200"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初教</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en-US" altLang="zh-CN" sz="1200" dirty="0" smtClean="0">
                <a:solidFill>
                  <a:schemeClr val="tx1">
                    <a:lumMod val="65000"/>
                    <a:lumOff val="35000"/>
                  </a:schemeClr>
                </a:solidFill>
                <a:latin typeface="楷体" panose="02010609060101010101" pitchFamily="49" charset="-122"/>
                <a:ea typeface="楷体" panose="02010609060101010101" pitchFamily="49" charset="-122"/>
              </a:rPr>
              <a:t>”</a:t>
            </a:r>
            <a:endParaRPr lang="en-US" altLang="zh-CN" sz="1200" dirty="0">
              <a:solidFill>
                <a:schemeClr val="tx1">
                  <a:lumMod val="65000"/>
                  <a:lumOff val="35000"/>
                </a:schemeClr>
              </a:solidFill>
              <a:latin typeface="楷体" panose="02010609060101010101" pitchFamily="49" charset="-122"/>
              <a:ea typeface="楷体" panose="02010609060101010101" pitchFamily="49" charset="-122"/>
            </a:endParaRPr>
          </a:p>
        </p:txBody>
      </p:sp>
      <p:sp>
        <p:nvSpPr>
          <p:cNvPr id="4" name="矩形 3"/>
          <p:cNvSpPr/>
          <p:nvPr/>
        </p:nvSpPr>
        <p:spPr>
          <a:xfrm>
            <a:off x="2842374" y="5613206"/>
            <a:ext cx="709599" cy="410923"/>
          </a:xfrm>
          <a:prstGeom prst="rect">
            <a:avLst/>
          </a:prstGeom>
          <a:gradFill>
            <a:gsLst>
              <a:gs pos="0">
                <a:srgbClr val="CDCDCD">
                  <a:alpha val="0"/>
                </a:srgbClr>
              </a:gs>
              <a:gs pos="44000">
                <a:srgbClr val="CDCDCD"/>
              </a:gs>
              <a:gs pos="100000">
                <a:srgbClr val="CDCDC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0027" y="5484511"/>
            <a:ext cx="3512573" cy="461665"/>
          </a:xfrm>
          <a:prstGeom prst="rect">
            <a:avLst/>
          </a:prstGeom>
        </p:spPr>
        <p:txBody>
          <a:bodyPr wrap="square">
            <a:spAutoFit/>
          </a:bodyPr>
          <a:lstStyle/>
          <a:p>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制造的第一代主战坦克</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五九</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式中型</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坦克</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69223" y="1322203"/>
            <a:ext cx="6799294"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a:t>
            </a:r>
            <a:r>
              <a:rPr lang="en-US" altLang="zh-CN" sz="2800" dirty="0">
                <a:solidFill>
                  <a:srgbClr val="FFFFE1"/>
                </a:solidFill>
                <a:effectLst>
                  <a:outerShdw blurRad="38100" dist="38100" dir="2700000" algn="tl">
                    <a:srgbClr val="000000">
                      <a:alpha val="43137"/>
                    </a:srgbClr>
                  </a:outerShdw>
                </a:effectLst>
              </a:rPr>
              <a:t> </a:t>
            </a:r>
            <a:r>
              <a:rPr lang="zh-CN" altLang="en-US" sz="2700" dirty="0" smtClean="0">
                <a:solidFill>
                  <a:srgbClr val="B0261F"/>
                </a:solidFill>
                <a:latin typeface="华文中宋" panose="02010600040101010101" pitchFamily="2" charset="-122"/>
                <a:ea typeface="华文中宋" panose="02010600040101010101" pitchFamily="2" charset="-122"/>
                <a:sym typeface="+mn-ea"/>
              </a:rPr>
              <a:t>马克思主义为什么要中国化</a:t>
            </a:r>
            <a:r>
              <a:rPr lang="zh-CN" altLang="en-US" sz="2700" dirty="0">
                <a:solidFill>
                  <a:srgbClr val="B0261F"/>
                </a:solidFill>
                <a:latin typeface="华文中宋" panose="02010600040101010101" pitchFamily="2" charset="-122"/>
                <a:ea typeface="华文中宋" panose="02010600040101010101" pitchFamily="2" charset="-122"/>
                <a:sym typeface="+mn-ea"/>
              </a:rPr>
              <a:t>？</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222711" y="2589021"/>
            <a:ext cx="5746578" cy="2123658"/>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rPr>
              <a:t>（一）马克思主义中国化的必要性</a:t>
            </a:r>
            <a:endParaRPr lang="en-US" altLang="zh-CN" sz="2200" b="1" dirty="0">
              <a:latin typeface="微软雅黑" panose="020B0503020204020204" pitchFamily="34" charset="-122"/>
              <a:ea typeface="微软雅黑" panose="020B0503020204020204" pitchFamily="34" charset="-122"/>
            </a:endParaRPr>
          </a:p>
          <a:p>
            <a:pPr>
              <a:lnSpc>
                <a:spcPct val="200000"/>
              </a:lnSpc>
            </a:pPr>
            <a:r>
              <a:rPr lang="zh-CN" altLang="en-US" sz="2200" b="1" dirty="0" smtClean="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二）</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马克思主义中国化</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的</a:t>
            </a:r>
            <a:r>
              <a:rPr lang="zh-CN" altLang="en-US" sz="2200" b="1" dirty="0" smtClean="0">
                <a:latin typeface="微软雅黑" panose="020B0503020204020204" pitchFamily="34" charset="-122"/>
                <a:ea typeface="微软雅黑" panose="020B0503020204020204" pitchFamily="34" charset="-122"/>
              </a:rPr>
              <a:t>提出</a:t>
            </a:r>
            <a:endParaRPr lang="en-US" altLang="zh-CN" sz="2200" b="1" dirty="0" smtClean="0">
              <a:latin typeface="微软雅黑" panose="020B0503020204020204" pitchFamily="34" charset="-122"/>
              <a:ea typeface="微软雅黑" panose="020B0503020204020204" pitchFamily="34" charset="-122"/>
            </a:endParaRPr>
          </a:p>
          <a:p>
            <a:pPr>
              <a:lnSpc>
                <a:spcPct val="200000"/>
              </a:lnSpc>
            </a:pPr>
            <a:r>
              <a:rPr lang="zh-CN" altLang="en-US" sz="2200" b="1" dirty="0" smtClean="0">
                <a:latin typeface="微软雅黑" panose="020B0503020204020204" pitchFamily="34" charset="-122"/>
                <a:ea typeface="微软雅黑" panose="020B0503020204020204" pitchFamily="34" charset="-122"/>
              </a:rPr>
              <a:t>（三）</a:t>
            </a:r>
            <a:r>
              <a:rPr lang="zh-CN" altLang="en-US" sz="2200" b="1" dirty="0" smtClean="0">
                <a:latin typeface="楷体" panose="02010609060101010101" pitchFamily="49" charset="-122"/>
                <a:ea typeface="楷体" panose="02010609060101010101" pitchFamily="49" charset="-122"/>
              </a:rPr>
              <a:t>“</a:t>
            </a:r>
            <a:r>
              <a:rPr lang="zh-CN" altLang="en-US" sz="2200" b="1" dirty="0" smtClean="0">
                <a:latin typeface="微软雅黑" panose="020B0503020204020204" pitchFamily="34" charset="-122"/>
                <a:ea typeface="微软雅黑" panose="020B0503020204020204" pitchFamily="34" charset="-122"/>
              </a:rPr>
              <a:t>马克思主义中国化</a:t>
            </a:r>
            <a:r>
              <a:rPr lang="zh-CN" altLang="en-US" sz="2200" b="1" dirty="0" smtClean="0">
                <a:latin typeface="楷体" panose="02010609060101010101" pitchFamily="49" charset="-122"/>
                <a:ea typeface="楷体" panose="02010609060101010101" pitchFamily="49" charset="-122"/>
              </a:rPr>
              <a:t>”</a:t>
            </a:r>
            <a:r>
              <a:rPr lang="zh-CN" altLang="en-US" sz="2200" b="1" dirty="0" smtClean="0">
                <a:latin typeface="微软雅黑" panose="020B0503020204020204" pitchFamily="34" charset="-122"/>
                <a:ea typeface="微软雅黑" panose="020B0503020204020204" pitchFamily="34" charset="-122"/>
              </a:rPr>
              <a:t>的科学内涵</a:t>
            </a:r>
            <a:endParaRPr lang="en-US" altLang="zh-CN" sz="22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75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6"/>
          <p:cNvPicPr preferRelativeResize="0"/>
          <p:nvPr/>
        </p:nvPicPr>
        <p:blipFill rotWithShape="1">
          <a:blip r:embed="rId1" cstate="print"/>
          <a:srcRect t="29937" b="29938"/>
          <a:stretch>
            <a:fillRect/>
          </a:stretch>
        </p:blipFill>
        <p:spPr>
          <a:xfrm>
            <a:off x="0" y="1"/>
            <a:ext cx="4972692" cy="6858000"/>
          </a:xfrm>
          <a:prstGeom prst="cube">
            <a:avLst>
              <a:gd name="adj" fmla="val 0"/>
            </a:avLst>
          </a:prstGeom>
          <a:noFill/>
          <a:effectLst>
            <a:outerShdw blurRad="381000" dist="127000" dir="5400000" algn="t" rotWithShape="0">
              <a:prstClr val="black">
                <a:alpha val="15000"/>
              </a:prstClr>
            </a:outerShdw>
          </a:effectLst>
        </p:spPr>
      </p:pic>
      <p:sp>
        <p:nvSpPr>
          <p:cNvPr id="13" name="矩形 1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solidFill>
                <a:latin typeface="微软雅黑" panose="020B0503020204020204" pitchFamily="34" charset="-122"/>
                <a:ea typeface="微软雅黑" panose="020B0503020204020204" pitchFamily="34" charset="-122"/>
              </a:rPr>
              <a:t>二</a:t>
            </a:r>
            <a:r>
              <a:rPr lang="zh-CN" altLang="en-US" sz="1100" dirty="0">
                <a:solidFill>
                  <a:schemeClr val="bg1"/>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49322" y="1489750"/>
            <a:ext cx="7416338" cy="3948923"/>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04661" y="1961865"/>
            <a:ext cx="3913578" cy="2862322"/>
          </a:xfrm>
          <a:prstGeom prst="rect">
            <a:avLst/>
          </a:prstGeom>
        </p:spPr>
        <p:txBody>
          <a:bodyPr wrap="square">
            <a:spAutoFit/>
          </a:bodyPr>
          <a:lstStyle/>
          <a:p>
            <a:pPr algn="just">
              <a:lnSpc>
                <a:spcPct val="150000"/>
              </a:lnSpc>
            </a:pP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       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这个时期，毛泽东同志提出把马克思列宁主义基本原理同中国具体实际进行</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第二次结合</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，以毛泽东同志为主要代表的中国共产党人，结合新的实际丰富和发展毛泽东思想。</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0" y="4949994"/>
            <a:ext cx="6096000" cy="276999"/>
          </a:xfrm>
          <a:prstGeom prst="rect">
            <a:avLst/>
          </a:prstGeom>
        </p:spPr>
        <p:txBody>
          <a:bodyPr>
            <a:spAutoFit/>
          </a:bodyPr>
          <a:lstStyle/>
          <a:p>
            <a:endParaRPr lang="zh-CN" altLang="en-US" sz="1200" dirty="0"/>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78" y="0"/>
            <a:ext cx="7456516" cy="6858000"/>
          </a:xfrm>
          <a:prstGeom prst="rect">
            <a:avLst/>
          </a:prstGeom>
          <a:effectLst>
            <a:outerShdw blurRad="317500" dist="114300" dir="3000000" algn="tl" rotWithShape="0">
              <a:prstClr val="black">
                <a:alpha val="40000"/>
              </a:prstClr>
            </a:outerShdw>
          </a:effectLst>
        </p:spPr>
      </p:pic>
      <p:sp>
        <p:nvSpPr>
          <p:cNvPr id="23" name="矩形 22"/>
          <p:cNvSpPr/>
          <p:nvPr/>
        </p:nvSpPr>
        <p:spPr>
          <a:xfrm>
            <a:off x="8904514" y="362906"/>
            <a:ext cx="3311600" cy="261610"/>
          </a:xfrm>
          <a:prstGeom prst="rect">
            <a:avLst/>
          </a:prstGeom>
        </p:spPr>
        <p:txBody>
          <a:bodyPr wrap="square">
            <a:spAutoFit/>
          </a:bodyPr>
          <a:lstStyle/>
          <a:p>
            <a:pPr algn="ctr"/>
            <a:r>
              <a:rPr lang="zh-CN" altLang="en-US" sz="1100" b="0" kern="1200" dirty="0">
                <a:solidFill>
                  <a:schemeClr val="bg1"/>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solidFill>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8535138" y="65929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812" y="4171949"/>
            <a:ext cx="12197812" cy="2686051"/>
            <a:chOff x="-5812" y="3743259"/>
            <a:chExt cx="12197812" cy="3114742"/>
          </a:xfrm>
        </p:grpSpPr>
        <p:sp>
          <p:nvSpPr>
            <p:cNvPr id="39" name="矩形 38"/>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40" name="图片 39"/>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48" name="矩形 47"/>
          <p:cNvSpPr/>
          <p:nvPr/>
        </p:nvSpPr>
        <p:spPr>
          <a:xfrm>
            <a:off x="348342" y="1752600"/>
            <a:ext cx="5680529" cy="40386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88006" y="3229643"/>
            <a:ext cx="5114047" cy="961289"/>
          </a:xfrm>
          <a:prstGeom prst="rect">
            <a:avLst/>
          </a:prstGeom>
        </p:spPr>
        <p:txBody>
          <a:bodyPr wrap="square">
            <a:spAutoFit/>
          </a:bodyPr>
          <a:lstStyle/>
          <a:p>
            <a:pPr lvl="0" algn="ctr">
              <a:lnSpc>
                <a:spcPct val="150000"/>
              </a:lnSpc>
              <a:defRPr/>
            </a:pPr>
            <a:r>
              <a:rPr lang="zh-CN" altLang="en-US" sz="2000" dirty="0">
                <a:solidFill>
                  <a:prstClr val="black"/>
                </a:solidFill>
                <a:latin typeface="微软雅黑" panose="020B0503020204020204" pitchFamily="34" charset="-122"/>
                <a:ea typeface="微软雅黑" panose="020B0503020204020204" pitchFamily="34" charset="-122"/>
              </a:rPr>
              <a:t>中国人民不但善于破坏一个旧世界、</a:t>
            </a:r>
            <a:endParaRPr lang="en-US" altLang="zh-CN" sz="2000" dirty="0">
              <a:solidFill>
                <a:prstClr val="black"/>
              </a:solidFill>
              <a:latin typeface="微软雅黑" panose="020B0503020204020204" pitchFamily="34" charset="-122"/>
              <a:ea typeface="微软雅黑" panose="020B0503020204020204" pitchFamily="34" charset="-122"/>
            </a:endParaRPr>
          </a:p>
          <a:p>
            <a:pPr lvl="0" algn="ctr">
              <a:lnSpc>
                <a:spcPct val="150000"/>
              </a:lnSpc>
              <a:defRPr/>
            </a:pPr>
            <a:r>
              <a:rPr lang="zh-CN" altLang="en-US" sz="2000" dirty="0">
                <a:solidFill>
                  <a:prstClr val="black"/>
                </a:solidFill>
                <a:latin typeface="微软雅黑" panose="020B0503020204020204" pitchFamily="34" charset="-122"/>
                <a:ea typeface="微软雅黑" panose="020B0503020204020204" pitchFamily="34" charset="-122"/>
              </a:rPr>
              <a:t>也善于建设一个新世界</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矩形 49"/>
          <p:cNvSpPr/>
          <p:nvPr/>
        </p:nvSpPr>
        <p:spPr>
          <a:xfrm>
            <a:off x="941402" y="4639854"/>
            <a:ext cx="4531055" cy="961289"/>
          </a:xfrm>
          <a:prstGeom prst="rect">
            <a:avLst/>
          </a:prstGeom>
        </p:spPr>
        <p:txBody>
          <a:bodyPr wrap="square">
            <a:spAutoFit/>
          </a:bodyPr>
          <a:lstStyle/>
          <a:p>
            <a:pPr lvl="0" algn="ctr">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只有社会主义才能救中国，</a:t>
            </a:r>
            <a:endParaRPr lang="en-US" altLang="zh-CN" sz="2000" b="1" dirty="0">
              <a:solidFill>
                <a:srgbClr val="C00000"/>
              </a:solidFill>
              <a:latin typeface="微软雅黑" panose="020B0503020204020204" pitchFamily="34" charset="-122"/>
              <a:ea typeface="微软雅黑" panose="020B0503020204020204" pitchFamily="34" charset="-122"/>
            </a:endParaRPr>
          </a:p>
          <a:p>
            <a:pPr lvl="0" algn="ctr">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只有社会主义才能发展中国！</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rot="5400000">
            <a:off x="2989011" y="4306591"/>
            <a:ext cx="236855" cy="296119"/>
            <a:chOff x="9064778" y="966694"/>
            <a:chExt cx="236855" cy="296119"/>
          </a:xfrm>
        </p:grpSpPr>
        <p:sp>
          <p:nvSpPr>
            <p:cNvPr id="52"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53"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
        <p:nvSpPr>
          <p:cNvPr id="54" name="矩形 53"/>
          <p:cNvSpPr/>
          <p:nvPr/>
        </p:nvSpPr>
        <p:spPr>
          <a:xfrm>
            <a:off x="376980" y="17554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471832" y="5906718"/>
            <a:ext cx="5218430" cy="275590"/>
          </a:xfrm>
          <a:prstGeom prst="rect">
            <a:avLst/>
          </a:prstGeom>
          <a:noFill/>
        </p:spPr>
        <p:txBody>
          <a:bodyPr wrap="square" rtlCol="0">
            <a:spAutoFit/>
          </a:bodyPr>
          <a:lstStyle/>
          <a:p>
            <a:pPr marR="0" indent="0" algn="ctr" defTabSz="914400" eaLnBrk="0" fontAlgn="base" hangingPunct="0">
              <a:lnSpc>
                <a:spcPct val="100000"/>
              </a:lnSpc>
              <a:spcBef>
                <a:spcPct val="0"/>
              </a:spcBef>
              <a:spcAft>
                <a:spcPct val="0"/>
              </a:spcAft>
              <a:buClrTx/>
              <a:buSzTx/>
              <a:buFontTx/>
              <a:buNone/>
              <a:defRPr/>
            </a:pPr>
            <a:r>
              <a:rPr kumimoji="0" sz="1200" i="0" kern="1200" cap="none" spc="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1956年6月15日</a:t>
            </a:r>
            <a:r>
              <a:rPr kumimoji="0" lang="zh-CN" sz="1200" i="0" kern="1200" cap="none" spc="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r>
              <a:rPr kumimoji="0" sz="1200" i="0" kern="1200" cap="none" spc="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第一届全国人民代表大会第三次会议在京举行</a:t>
            </a:r>
            <a:endParaRPr kumimoji="0" sz="1200" i="0" kern="1200" cap="none" spc="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8" name="Rounded Rectangle 4"/>
          <p:cNvSpPr/>
          <p:nvPr/>
        </p:nvSpPr>
        <p:spPr>
          <a:xfrm>
            <a:off x="502991" y="1988972"/>
            <a:ext cx="5338290" cy="1001878"/>
          </a:xfrm>
          <a:prstGeom prst="roundRect">
            <a:avLst>
              <a:gd name="adj" fmla="val 50000"/>
            </a:avLst>
          </a:prstGeom>
          <a:no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lvl="0" algn="ctr" defTabSz="948055" eaLnBrk="1" fontAlgn="auto" hangingPunct="1">
              <a:lnSpc>
                <a:spcPct val="90000"/>
              </a:lnSpc>
              <a:spcAft>
                <a:spcPct val="35000"/>
              </a:spcAft>
              <a:defRPr/>
            </a:pPr>
            <a:r>
              <a:rPr lang="zh-CN" altLang="en-US" sz="2200" b="1" dirty="0">
                <a:solidFill>
                  <a:schemeClr val="tx1"/>
                </a:solidFill>
                <a:latin typeface="微软雅黑" panose="020B0503020204020204" pitchFamily="34" charset="-122"/>
                <a:ea typeface="微软雅黑" panose="020B0503020204020204" pitchFamily="34" charset="-122"/>
                <a:cs typeface="Bebas Neue" charset="0"/>
              </a:rPr>
              <a:t>中国共产党和中国人民</a:t>
            </a:r>
            <a:endParaRPr lang="en-US" altLang="zh-CN" sz="2200" b="1" dirty="0">
              <a:solidFill>
                <a:schemeClr val="tx1"/>
              </a:solidFill>
              <a:latin typeface="微软雅黑" panose="020B0503020204020204" pitchFamily="34" charset="-122"/>
              <a:ea typeface="微软雅黑" panose="020B0503020204020204" pitchFamily="34" charset="-122"/>
              <a:cs typeface="Bebas Neue" charset="0"/>
            </a:endParaRPr>
          </a:p>
          <a:p>
            <a:pPr lvl="0" algn="ctr" defTabSz="948055" eaLnBrk="1" fontAlgn="auto" hangingPunct="1">
              <a:lnSpc>
                <a:spcPct val="90000"/>
              </a:lnSpc>
              <a:spcAft>
                <a:spcPct val="35000"/>
              </a:spcAft>
              <a:defRPr/>
            </a:pPr>
            <a:r>
              <a:rPr lang="zh-CN" altLang="en-US" sz="2200" b="1" dirty="0">
                <a:solidFill>
                  <a:schemeClr val="tx1"/>
                </a:solidFill>
                <a:latin typeface="微软雅黑" panose="020B0503020204020204" pitchFamily="34" charset="-122"/>
                <a:ea typeface="微软雅黑" panose="020B0503020204020204" pitchFamily="34" charset="-122"/>
                <a:cs typeface="Bebas Neue" charset="0"/>
              </a:rPr>
              <a:t>以英勇顽强的奋斗向世界庄严宣告</a:t>
            </a:r>
            <a:endParaRPr kumimoji="0" lang="en-US" sz="2200" b="1" i="0" u="none" strike="noStrike" kern="120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Bebas Neue" charset="0"/>
            </a:endParaRPr>
          </a:p>
        </p:txBody>
      </p:sp>
      <p:grpSp>
        <p:nvGrpSpPr>
          <p:cNvPr id="59" name="组合 58"/>
          <p:cNvGrpSpPr/>
          <p:nvPr/>
        </p:nvGrpSpPr>
        <p:grpSpPr>
          <a:xfrm rot="5400000">
            <a:off x="2989011" y="2940195"/>
            <a:ext cx="236855" cy="296119"/>
            <a:chOff x="9064778" y="966694"/>
            <a:chExt cx="236855" cy="296119"/>
          </a:xfrm>
        </p:grpSpPr>
        <p:sp>
          <p:nvSpPr>
            <p:cNvPr id="60"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61"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
        <p:nvSpPr>
          <p:cNvPr id="62" name="文本框 6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3" name="矩形 62"/>
          <p:cNvSpPr/>
          <p:nvPr/>
        </p:nvSpPr>
        <p:spPr>
          <a:xfrm flipH="1">
            <a:off x="425057" y="5740720"/>
            <a:ext cx="5528444"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户外, 建筑, 路, 旧&#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0143" y="1801216"/>
            <a:ext cx="5833496" cy="4021681"/>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蛋糕, 室内, 桌子, 生日&#10;&#10;描述已自动生成"/>
          <p:cNvPicPr>
            <a:picLocks noChangeAspect="1"/>
          </p:cNvPicPr>
          <p:nvPr/>
        </p:nvPicPr>
        <p:blipFill rotWithShape="1">
          <a:blip r:embed="rId1" cstate="print">
            <a:lum bright="70000" contrast="-70000"/>
            <a:extLst>
              <a:ext uri="{28A0092B-C50C-407E-A947-70E740481C1C}">
                <a14:useLocalDpi xmlns:a14="http://schemas.microsoft.com/office/drawing/2010/main" val="0"/>
              </a:ext>
            </a:extLst>
          </a:blip>
          <a:srcRect b="4015"/>
          <a:stretch>
            <a:fillRect/>
          </a:stretch>
        </p:blipFill>
        <p:spPr>
          <a:xfrm>
            <a:off x="6096000" y="3852396"/>
            <a:ext cx="6096000" cy="3899697"/>
          </a:xfrm>
          <a:prstGeom prst="rect">
            <a:avLst/>
          </a:prstGeom>
          <a:noFill/>
          <a:ln>
            <a:noFill/>
          </a:ln>
        </p:spPr>
      </p:pic>
      <p:grpSp>
        <p:nvGrpSpPr>
          <p:cNvPr id="3" name="组合 2"/>
          <p:cNvGrpSpPr/>
          <p:nvPr/>
        </p:nvGrpSpPr>
        <p:grpSpPr>
          <a:xfrm>
            <a:off x="-45136" y="-185167"/>
            <a:ext cx="12282272" cy="7946036"/>
            <a:chOff x="-1372" y="-24780"/>
            <a:chExt cx="5645178" cy="3652157"/>
          </a:xfrm>
        </p:grpSpPr>
        <p:pic>
          <p:nvPicPr>
            <p:cNvPr id="38" name="Picture 6" descr="http://img.xinhua-news.com/archive/image?dest=EwMDEkJnhoczkyISt8MTY1NzExNDg2ODY1MHwvZGF0YS9jb252ZXJ0VGVtcC9haXBpbndlYi9hcmNoaXZlaW1nLzIwMjIwNzA2LzEvMjAwMDEyMDE3MDMwNjAwMTc3OTU2LmpwZ3wxfDQ5MHgzMzbqY="/>
            <p:cNvPicPr>
              <a:picLocks noChangeAspect="1" noChangeArrowheads="1"/>
            </p:cNvPicPr>
            <p:nvPr/>
          </p:nvPicPr>
          <p:blipFill>
            <a:blip r:embed="rId2">
              <a:lum bright="70000" contrast="-70000"/>
            </a:blip>
            <a:srcRect l="12985"/>
            <a:stretch>
              <a:fillRect/>
            </a:stretch>
          </p:blipFill>
          <p:spPr bwMode="auto">
            <a:xfrm>
              <a:off x="0" y="-24780"/>
              <a:ext cx="2828027" cy="1857213"/>
            </a:xfrm>
            <a:prstGeom prst="rect">
              <a:avLst/>
            </a:prstGeom>
            <a:noFill/>
            <a:ln>
              <a:noFill/>
            </a:ln>
          </p:spPr>
        </p:pic>
        <p:pic>
          <p:nvPicPr>
            <p:cNvPr id="39" name="Picture 4" descr="1993年11月6日：《人民日报》头版刊登邓小平南方谈话编辑图片素材-ID:1154265139"/>
            <p:cNvPicPr>
              <a:picLocks noChangeAspect="1" noChangeArrowheads="1"/>
            </p:cNvPicPr>
            <p:nvPr/>
          </p:nvPicPr>
          <p:blipFill>
            <a:blip r:embed="rId3">
              <a:lum bright="70000" contrast="-70000"/>
            </a:blip>
            <a:srcRect l="3979" t="4237" r="3187" b="49624"/>
            <a:stretch>
              <a:fillRect/>
            </a:stretch>
          </p:blipFill>
          <p:spPr bwMode="auto">
            <a:xfrm>
              <a:off x="2828027" y="-24780"/>
              <a:ext cx="2815779" cy="1866900"/>
            </a:xfrm>
            <a:prstGeom prst="rect">
              <a:avLst/>
            </a:prstGeom>
            <a:noFill/>
            <a:ln>
              <a:noFill/>
            </a:ln>
          </p:spPr>
        </p:pic>
        <p:pic>
          <p:nvPicPr>
            <p:cNvPr id="40" name="Picture 6" descr="https://gimg2.baidu.com/image_search/src=http%3A%2F%2Fupload.tjjw.gov.cn%2F2018%2F1212%2F20181212031905945.jpg&amp;refer=http%3A%2F%2Fupload.tjjw.gov.cn&amp;app=2002&amp;size=f9999,10000&amp;q=a80&amp;n=0&amp;g=0n&amp;fmt=auto?sec=1657034388&amp;t=7febd7eb07f2c64c51f2e56f63d5d102"/>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b="7329"/>
            <a:stretch>
              <a:fillRect/>
            </a:stretch>
          </p:blipFill>
          <p:spPr bwMode="auto">
            <a:xfrm>
              <a:off x="-1372" y="1829420"/>
              <a:ext cx="2829399" cy="179795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6" name="矩形 25"/>
          <p:cNvSpPr/>
          <p:nvPr/>
        </p:nvSpPr>
        <p:spPr>
          <a:xfrm flipH="1">
            <a:off x="0" y="1620175"/>
            <a:ext cx="12192000" cy="3140512"/>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对角圆角 15"/>
          <p:cNvSpPr/>
          <p:nvPr/>
        </p:nvSpPr>
        <p:spPr>
          <a:xfrm>
            <a:off x="570416" y="2082800"/>
            <a:ext cx="10282676" cy="3998686"/>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14"/>
          <p:cNvGrpSpPr/>
          <p:nvPr/>
        </p:nvGrpSpPr>
        <p:grpSpPr>
          <a:xfrm>
            <a:off x="1005762" y="5680022"/>
            <a:ext cx="6510020" cy="71120"/>
            <a:chOff x="2646459" y="5720967"/>
            <a:chExt cx="6510020" cy="71120"/>
          </a:xfrm>
        </p:grpSpPr>
        <p:cxnSp>
          <p:nvCxnSpPr>
            <p:cNvPr id="36" name="直接连接符 35"/>
            <p:cNvCxnSpPr/>
            <p:nvPr/>
          </p:nvCxnSpPr>
          <p:spPr>
            <a:xfrm>
              <a:off x="3807239" y="5792087"/>
              <a:ext cx="5349240" cy="0"/>
            </a:xfrm>
            <a:prstGeom prst="line">
              <a:avLst/>
            </a:prstGeom>
            <a:ln w="127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7" name="直接连接符 36"/>
            <p:cNvCxnSpPr/>
            <p:nvPr/>
          </p:nvCxnSpPr>
          <p:spPr>
            <a:xfrm>
              <a:off x="2646459" y="5720967"/>
              <a:ext cx="5349240" cy="0"/>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12" name="矩形 11"/>
          <p:cNvSpPr>
            <a:spLocks noChangeArrowheads="1"/>
          </p:cNvSpPr>
          <p:nvPr/>
        </p:nvSpPr>
        <p:spPr bwMode="auto">
          <a:xfrm>
            <a:off x="968922" y="2260303"/>
            <a:ext cx="4787807"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50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556260" algn="just"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rPr>
              <a:t>从党的十一届三中全会到十八大，中国共产党高举</a:t>
            </a:r>
            <a:r>
              <a:rPr lang="zh-CN" altLang="en-US" sz="2000" b="1" dirty="0">
                <a:solidFill>
                  <a:srgbClr val="C00000"/>
                </a:solidFill>
              </a:rPr>
              <a:t>中国特色社会主义</a:t>
            </a:r>
            <a:r>
              <a:rPr kumimoji="0" lang="zh-CN" altLang="en-US" sz="2000" b="0" i="0" u="none" strike="noStrike" kern="1200" cap="none" spc="0" normalizeH="0" baseline="0" noProof="0" dirty="0">
                <a:ln>
                  <a:noFill/>
                </a:ln>
                <a:solidFill>
                  <a:prstClr val="black"/>
                </a:solidFill>
                <a:effectLst/>
                <a:uLnTx/>
                <a:uFillTx/>
              </a:rPr>
              <a:t>伟大旗帜，团结带领中国人民，</a:t>
            </a:r>
            <a:r>
              <a:rPr kumimoji="0" lang="zh-CN" altLang="en-US" sz="2000" b="1" i="0" u="none" strike="noStrike" kern="1200" cap="none" spc="0" normalizeH="0" baseline="0" noProof="0" dirty="0">
                <a:ln>
                  <a:noFill/>
                </a:ln>
                <a:solidFill>
                  <a:srgbClr val="C00000"/>
                </a:solidFill>
                <a:effectLst/>
                <a:uLnTx/>
                <a:uFillTx/>
              </a:rPr>
              <a:t>解放思想、锐意进取</a:t>
            </a:r>
            <a:r>
              <a:rPr kumimoji="0" lang="zh-CN" altLang="en-US" sz="2000" b="0" i="0" u="none" strike="noStrike" kern="1200" cap="none" spc="0" normalizeH="0" baseline="0" noProof="0" dirty="0">
                <a:ln>
                  <a:noFill/>
                </a:ln>
                <a:solidFill>
                  <a:prstClr val="black"/>
                </a:solidFill>
                <a:effectLst/>
                <a:uLnTx/>
                <a:uFillTx/>
              </a:rPr>
              <a:t>，创造了</a:t>
            </a:r>
            <a:r>
              <a:rPr kumimoji="0" lang="zh-CN" altLang="en-US" sz="2000" b="1" i="0" u="none" strike="noStrike" kern="1200" cap="none" spc="0" normalizeH="0" baseline="0" noProof="0" dirty="0">
                <a:ln>
                  <a:noFill/>
                </a:ln>
                <a:solidFill>
                  <a:srgbClr val="C00000"/>
                </a:solidFill>
                <a:effectLst/>
                <a:uLnTx/>
                <a:uFillTx/>
              </a:rPr>
              <a:t>改革开放和社会主义现代化建设的伟大成就，为实现中华民族伟大复兴提供了充满新的活力的体制保证和快速发展的物质条件</a:t>
            </a:r>
            <a:r>
              <a:rPr kumimoji="0" lang="zh-CN" altLang="en-US" sz="2000" b="0" i="0" u="none" strike="noStrike" kern="1200" cap="none" spc="0" normalizeH="0" baseline="0" noProof="0" dirty="0">
                <a:ln>
                  <a:noFill/>
                </a:ln>
                <a:solidFill>
                  <a:prstClr val="black"/>
                </a:solidFill>
                <a:effectLst/>
                <a:uLnTx/>
                <a:uFillTx/>
              </a:rPr>
              <a:t>。</a:t>
            </a:r>
            <a:endParaRPr kumimoji="0" lang="zh-CN" altLang="en-US" sz="2000" b="0" i="0" u="none" strike="noStrike" kern="1200" cap="none" spc="0" normalizeH="0" baseline="0" noProof="0" dirty="0">
              <a:ln>
                <a:noFill/>
              </a:ln>
              <a:solidFill>
                <a:prstClr val="black"/>
              </a:solidFill>
              <a:effectLst/>
              <a:uLnTx/>
              <a:uFillTx/>
            </a:endParaRPr>
          </a:p>
        </p:txBody>
      </p:sp>
      <p:sp>
        <p:nvSpPr>
          <p:cNvPr id="29" name="矩形 28"/>
          <p:cNvSpPr/>
          <p:nvPr/>
        </p:nvSpPr>
        <p:spPr>
          <a:xfrm>
            <a:off x="3438862" y="860671"/>
            <a:ext cx="5314276" cy="453457"/>
          </a:xfrm>
          <a:prstGeom prst="rect">
            <a:avLst/>
          </a:prstGeom>
        </p:spPr>
        <p:txBody>
          <a:bodyPr wrap="none">
            <a:spAutoFit/>
          </a:bodyPr>
          <a:lstStyle/>
          <a:p>
            <a:pPr algn="ctr">
              <a:lnSpc>
                <a:spcPct val="130000"/>
              </a:lnSpc>
            </a:pP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（三）改革开放和社会主义现代化建设新时期</a:t>
            </a:r>
            <a:endParaRPr lang="zh-CN" altLang="da-DK" sz="2000" b="1" kern="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 name="组合 1"/>
          <p:cNvGrpSpPr/>
          <p:nvPr/>
        </p:nvGrpSpPr>
        <p:grpSpPr>
          <a:xfrm>
            <a:off x="8973457" y="1970313"/>
            <a:ext cx="2989071" cy="1981795"/>
            <a:chOff x="8998857" y="1944913"/>
            <a:chExt cx="2989071" cy="1981795"/>
          </a:xfrm>
        </p:grpSpPr>
        <p:pic>
          <p:nvPicPr>
            <p:cNvPr id="30724" name="Picture 4" descr="1993年11月6日：《人民日报》头版刊登邓小平南方谈话编辑图片素材-ID:1154265139"/>
            <p:cNvPicPr>
              <a:picLocks noChangeAspect="1" noChangeArrowheads="1"/>
            </p:cNvPicPr>
            <p:nvPr/>
          </p:nvPicPr>
          <p:blipFill>
            <a:blip r:embed="rId3"/>
            <a:srcRect l="3979" t="4237" r="3187" b="49624"/>
            <a:stretch>
              <a:fillRect/>
            </a:stretch>
          </p:blipFill>
          <p:spPr bwMode="auto">
            <a:xfrm>
              <a:off x="8998857" y="1944913"/>
              <a:ext cx="2989071" cy="1981795"/>
            </a:xfrm>
            <a:prstGeom prst="rect">
              <a:avLst/>
            </a:prstGeom>
            <a:ln>
              <a:noFill/>
            </a:ln>
            <a:effectLst>
              <a:outerShdw blurRad="292100" dist="139700" dir="2700000" algn="tl" rotWithShape="0">
                <a:srgbClr val="333333">
                  <a:alpha val="65000"/>
                </a:srgbClr>
              </a:outerShdw>
            </a:effectLst>
          </p:spPr>
        </p:pic>
        <p:sp>
          <p:nvSpPr>
            <p:cNvPr id="20" name="圆角矩形 4"/>
            <p:cNvSpPr/>
            <p:nvPr/>
          </p:nvSpPr>
          <p:spPr>
            <a:xfrm>
              <a:off x="9366855" y="3506867"/>
              <a:ext cx="2253074" cy="389513"/>
            </a:xfrm>
            <a:prstGeom prst="roundRect">
              <a:avLst>
                <a:gd name="adj" fmla="val 50000"/>
              </a:avLst>
            </a:prstGeom>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南方谈话</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6" name="图片 5" descr="图片包含 蛋糕, 室内, 桌子, 生日&#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b="4015"/>
          <a:stretch>
            <a:fillRect/>
          </a:stretch>
        </p:blipFill>
        <p:spPr>
          <a:xfrm>
            <a:off x="8966485" y="3953331"/>
            <a:ext cx="3011924" cy="1926770"/>
          </a:xfrm>
          <a:prstGeom prst="rect">
            <a:avLst/>
          </a:prstGeom>
          <a:ln>
            <a:noFill/>
          </a:ln>
          <a:effectLst>
            <a:outerShdw blurRad="292100" dist="139700" dir="2700000" algn="tl" rotWithShape="0">
              <a:srgbClr val="333333">
                <a:alpha val="65000"/>
              </a:srgbClr>
            </a:outerShdw>
          </a:effectLst>
        </p:spPr>
      </p:pic>
      <p:pic>
        <p:nvPicPr>
          <p:cNvPr id="8" name="图片 7" descr="一群穿着西装的人站在桌子上&#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b="5720"/>
          <a:stretch>
            <a:fillRect/>
          </a:stretch>
        </p:blipFill>
        <p:spPr>
          <a:xfrm>
            <a:off x="5983514" y="3947957"/>
            <a:ext cx="2989943" cy="1932144"/>
          </a:xfrm>
          <a:prstGeom prst="rect">
            <a:avLst/>
          </a:prstGeom>
          <a:ln>
            <a:noFill/>
          </a:ln>
          <a:effectLst>
            <a:outerShdw blurRad="292100" dist="139700" dir="2700000" algn="tl" rotWithShape="0">
              <a:srgbClr val="333333">
                <a:alpha val="65000"/>
              </a:srgbClr>
            </a:outerShdw>
          </a:effectLst>
        </p:spPr>
      </p:pic>
      <p:sp>
        <p:nvSpPr>
          <p:cNvPr id="22" name="圆角矩形 4"/>
          <p:cNvSpPr/>
          <p:nvPr/>
        </p:nvSpPr>
        <p:spPr>
          <a:xfrm>
            <a:off x="6144169" y="5479860"/>
            <a:ext cx="2668632" cy="389513"/>
          </a:xfrm>
          <a:prstGeom prst="roundRect">
            <a:avLst>
              <a:gd name="adj" fmla="val 50000"/>
            </a:avLst>
          </a:prstGeom>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加入世界贸易组织</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圆角矩形 4"/>
          <p:cNvSpPr/>
          <p:nvPr/>
        </p:nvSpPr>
        <p:spPr>
          <a:xfrm>
            <a:off x="9395105" y="5450435"/>
            <a:ext cx="2154685" cy="389513"/>
          </a:xfrm>
          <a:prstGeom prst="roundRect">
            <a:avLst>
              <a:gd name="adj" fmla="val 50000"/>
            </a:avLst>
          </a:prstGeom>
        </p:spPr>
        <p:txBody>
          <a:bodyPr wrap="square">
            <a:spAutoFit/>
          </a:bodyPr>
          <a:lstStyle/>
          <a:p>
            <a:pPr algn="ct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2008</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年奥运会</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43" name="文本框 42"/>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44" name="文本框 4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19935"/>
          <a:stretch>
            <a:fillRect/>
          </a:stretch>
        </p:blipFill>
        <p:spPr>
          <a:xfrm>
            <a:off x="5985933" y="1973016"/>
            <a:ext cx="2987523" cy="1979704"/>
          </a:xfrm>
          <a:prstGeom prst="rect">
            <a:avLst/>
          </a:prstGeom>
        </p:spPr>
      </p:pic>
      <p:sp>
        <p:nvSpPr>
          <p:cNvPr id="18" name="圆角矩形 4"/>
          <p:cNvSpPr/>
          <p:nvPr/>
        </p:nvSpPr>
        <p:spPr>
          <a:xfrm>
            <a:off x="6306088" y="3562976"/>
            <a:ext cx="2357832" cy="389513"/>
          </a:xfrm>
          <a:prstGeom prst="roundRect">
            <a:avLst>
              <a:gd name="adj" fmla="val 50000"/>
            </a:avLst>
          </a:prstGeom>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十一届三中全会</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421" b="37578"/>
          <a:stretch>
            <a:fillRect/>
          </a:stretch>
        </p:blipFill>
        <p:spPr bwMode="auto">
          <a:xfrm flipH="1">
            <a:off x="-2" y="-439838"/>
            <a:ext cx="12210249" cy="691456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0" y="-254933"/>
            <a:ext cx="12192000" cy="6814915"/>
            <a:chOff x="-669934" y="-335280"/>
            <a:chExt cx="12376152" cy="7149474"/>
          </a:xfrm>
        </p:grpSpPr>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3833" r="4071" b="11925"/>
            <a:stretch>
              <a:fillRect/>
            </a:stretch>
          </p:blipFill>
          <p:spPr>
            <a:xfrm>
              <a:off x="-668662" y="-50993"/>
              <a:ext cx="12374880" cy="6865187"/>
            </a:xfrm>
            <a:prstGeom prst="rect">
              <a:avLst/>
            </a:prstGeom>
          </p:spPr>
        </p:pic>
        <p:sp>
          <p:nvSpPr>
            <p:cNvPr id="17" name="矩形 16"/>
            <p:cNvSpPr/>
            <p:nvPr/>
          </p:nvSpPr>
          <p:spPr>
            <a:xfrm>
              <a:off x="-669934" y="-335280"/>
              <a:ext cx="12376152" cy="6865187"/>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421061" y="3288016"/>
            <a:ext cx="9349878" cy="2638598"/>
            <a:chOff x="487" y="5015"/>
            <a:chExt cx="13484" cy="3892"/>
          </a:xfrm>
        </p:grpSpPr>
        <p:sp>
          <p:nvSpPr>
            <p:cNvPr id="20" name="矩形 19"/>
            <p:cNvSpPr/>
            <p:nvPr/>
          </p:nvSpPr>
          <p:spPr>
            <a:xfrm>
              <a:off x="487" y="5015"/>
              <a:ext cx="13484" cy="3892"/>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7" y="5395"/>
              <a:ext cx="12323" cy="3132"/>
            </a:xfrm>
            <a:prstGeom prst="rect">
              <a:avLst/>
            </a:prstGeom>
          </p:spPr>
          <p:txBody>
            <a:bodyPr wrap="square">
              <a:spAutoFit/>
            </a:bodyPr>
            <a:lstStyle/>
            <a:p>
              <a:pPr algn="just">
                <a:lnSpc>
                  <a:spcPct val="150000"/>
                </a:lnSpc>
              </a:pPr>
              <a:r>
                <a:rPr lang="zh-CN" altLang="en-US" sz="2200" dirty="0" smtClean="0">
                  <a:solidFill>
                    <a:schemeClr val="tx1">
                      <a:lumMod val="85000"/>
                      <a:lumOff val="15000"/>
                    </a:schemeClr>
                  </a:solidFill>
                  <a:latin typeface="微软雅黑" panose="020B0503020204020204" pitchFamily="34" charset="-122"/>
                  <a:ea typeface="微软雅黑" panose="020B0503020204020204" pitchFamily="34" charset="-122"/>
                </a:rPr>
                <a:t>       在</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这个时期，以邓小平同志为主要代表的中国共产党人，创立了邓小平理论；以江泽民同志为主要代表的中国共产党人，形成了</a:t>
              </a:r>
              <a:r>
                <a:rPr lang="zh-CN" altLang="en-US" sz="22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三个代表</a:t>
              </a:r>
              <a:r>
                <a:rPr lang="zh-CN" altLang="en-US" sz="22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重要思想；以胡锦涛同志为主要代表的中国共产党人，形成了科学发展观。</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stretch>
            <a:fillRect/>
          </a:stretch>
        </p:blipFill>
        <p:spPr>
          <a:xfrm>
            <a:off x="4475013" y="1137416"/>
            <a:ext cx="2935436" cy="1948646"/>
          </a:xfrm>
          <a:prstGeom prst="rect">
            <a:avLst/>
          </a:prstGeom>
          <a:effectLst>
            <a:outerShdw blurRad="317500" dist="114300" dir="3000000" algn="tl" rotWithShape="0">
              <a:prstClr val="black">
                <a:alpha val="40000"/>
              </a:prstClr>
            </a:outerShdw>
          </a:effectLst>
        </p:spPr>
      </p:pic>
      <p:pic>
        <p:nvPicPr>
          <p:cNvPr id="6" name="图片 5"/>
          <p:cNvPicPr>
            <a:picLocks noChangeAspect="1"/>
          </p:cNvPicPr>
          <p:nvPr/>
        </p:nvPicPr>
        <p:blipFill rotWithShape="1">
          <a:blip r:embed="rId4"/>
          <a:srcRect l="1" r="686" b="1532"/>
          <a:stretch>
            <a:fillRect/>
          </a:stretch>
        </p:blipFill>
        <p:spPr>
          <a:xfrm>
            <a:off x="7647697" y="1144917"/>
            <a:ext cx="3170626" cy="1959790"/>
          </a:xfrm>
          <a:prstGeom prst="rect">
            <a:avLst/>
          </a:prstGeom>
          <a:effectLst>
            <a:outerShdw blurRad="317500" dist="114300" dir="3000000" algn="tl" rotWithShape="0">
              <a:prstClr val="black">
                <a:alpha val="40000"/>
              </a:prstClr>
            </a:outerShdw>
          </a:effectLst>
        </p:spPr>
      </p:pic>
      <p:pic>
        <p:nvPicPr>
          <p:cNvPr id="7" name="图片 6"/>
          <p:cNvPicPr>
            <a:picLocks noChangeAspect="1"/>
          </p:cNvPicPr>
          <p:nvPr/>
        </p:nvPicPr>
        <p:blipFill>
          <a:blip r:embed="rId5"/>
          <a:stretch>
            <a:fillRect/>
          </a:stretch>
        </p:blipFill>
        <p:spPr>
          <a:xfrm>
            <a:off x="1421061" y="1137416"/>
            <a:ext cx="2816704" cy="1945955"/>
          </a:xfrm>
          <a:prstGeom prst="rect">
            <a:avLst/>
          </a:prstGeom>
          <a:effectLst>
            <a:outerShdw blurRad="317500" dist="114300" dir="30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城市的高楼大厦&#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55" y="824410"/>
            <a:ext cx="8184907" cy="5455000"/>
          </a:xfrm>
          <a:prstGeom prst="rect">
            <a:avLst/>
          </a:prstGeom>
        </p:spPr>
      </p:pic>
      <p:sp>
        <p:nvSpPr>
          <p:cNvPr id="28" name="矩形 27"/>
          <p:cNvSpPr/>
          <p:nvPr/>
        </p:nvSpPr>
        <p:spPr>
          <a:xfrm rot="5400000">
            <a:off x="3201666" y="1195822"/>
            <a:ext cx="5505449" cy="4872984"/>
          </a:xfrm>
          <a:prstGeom prst="rect">
            <a:avLst/>
          </a:prstGeom>
          <a:gradFill>
            <a:gsLst>
              <a:gs pos="44000">
                <a:srgbClr val="FCFDFB">
                  <a:alpha val="84000"/>
                </a:srgbClr>
              </a:gs>
              <a:gs pos="5000">
                <a:srgbClr val="FCFDFB"/>
              </a:gs>
              <a:gs pos="100000">
                <a:srgbClr val="FDFCF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0" y="819464"/>
            <a:ext cx="12199706" cy="2076450"/>
          </a:xfrm>
          <a:prstGeom prst="rect">
            <a:avLst/>
          </a:prstGeom>
          <a:gradFill>
            <a:gsLst>
              <a:gs pos="44000">
                <a:srgbClr val="FCFDFB">
                  <a:alpha val="84000"/>
                </a:srgbClr>
              </a:gs>
              <a:gs pos="5000">
                <a:srgbClr val="FCFDFB"/>
              </a:gs>
              <a:gs pos="100000">
                <a:srgbClr val="FDFCF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7243159" y="3327670"/>
            <a:ext cx="3676054" cy="1198880"/>
          </a:xfrm>
          <a:prstGeom prst="rect">
            <a:avLst/>
          </a:prstGeom>
        </p:spPr>
        <p:txBody>
          <a:bodyPr wrap="square">
            <a:spAutoFit/>
          </a:bodyPr>
          <a:lstStyle/>
          <a:p>
            <a:pPr lvl="0" algn="ctr">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改革开放是决定当代中国前途命运的关键一招</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Rounded Rectangle 4"/>
          <p:cNvSpPr/>
          <p:nvPr/>
        </p:nvSpPr>
        <p:spPr>
          <a:xfrm>
            <a:off x="6259641" y="1788259"/>
            <a:ext cx="5338290" cy="1001878"/>
          </a:xfrm>
          <a:prstGeom prst="roundRect">
            <a:avLst>
              <a:gd name="adj" fmla="val 50000"/>
            </a:avLst>
          </a:prstGeom>
          <a:no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055" rtl="0" eaLnBrk="1" fontAlgn="auto" latinLnBrk="0" hangingPunct="1">
              <a:lnSpc>
                <a:spcPct val="90000"/>
              </a:lnSpc>
              <a:spcBef>
                <a:spcPct val="0"/>
              </a:spcBef>
              <a:spcAft>
                <a:spcPct val="35000"/>
              </a:spcAft>
              <a:buClrTx/>
              <a:buSzTx/>
              <a:buFontTx/>
              <a:buNone/>
              <a:defRPr/>
            </a:pPr>
            <a:r>
              <a:rPr kumimoji="0" lang="zh-CN" altLang="en-US" sz="2400" b="1"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cs typeface="Bebas Neue" charset="0"/>
              </a:rPr>
              <a:t>中国共产党和中国人民</a:t>
            </a:r>
            <a:endParaRPr kumimoji="0" lang="en-US" altLang="zh-CN" sz="2400" b="1"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cs typeface="Bebas Neue" charset="0"/>
            </a:endParaRPr>
          </a:p>
          <a:p>
            <a:pPr marL="0" marR="0" lvl="0" indent="0" algn="ctr" defTabSz="948055" rtl="0" eaLnBrk="1" fontAlgn="auto" latinLnBrk="0" hangingPunct="1">
              <a:lnSpc>
                <a:spcPct val="90000"/>
              </a:lnSpc>
              <a:spcBef>
                <a:spcPct val="0"/>
              </a:spcBef>
              <a:spcAft>
                <a:spcPct val="35000"/>
              </a:spcAft>
              <a:buClrTx/>
              <a:buSzTx/>
              <a:buFontTx/>
              <a:buNone/>
              <a:defRPr/>
            </a:pPr>
            <a:r>
              <a:rPr kumimoji="0" lang="zh-CN" altLang="en-US" sz="2400" b="1"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cs typeface="Bebas Neue" charset="0"/>
              </a:rPr>
              <a:t>以英勇顽强的奋斗向世界庄严宣告</a:t>
            </a:r>
            <a:endParaRPr kumimoji="0" lang="zh-CN" altLang="en-US" sz="2400" b="1"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cs typeface="Bebas Neue" charset="0"/>
            </a:endParaRPr>
          </a:p>
        </p:txBody>
      </p:sp>
      <p:sp>
        <p:nvSpPr>
          <p:cNvPr id="13" name="矩形 12"/>
          <p:cNvSpPr/>
          <p:nvPr/>
        </p:nvSpPr>
        <p:spPr>
          <a:xfrm>
            <a:off x="6815659" y="4937235"/>
            <a:ext cx="4531055" cy="461665"/>
          </a:xfrm>
          <a:prstGeom prst="rect">
            <a:avLst/>
          </a:prstGeom>
        </p:spPr>
        <p:txBody>
          <a:bodyPr wrap="square">
            <a:spAutoFit/>
          </a:bodyPr>
          <a:lstStyle/>
          <a:p>
            <a:pPr lvl="0" algn="ctr">
              <a:defRPr/>
            </a:pPr>
            <a:r>
              <a:rPr lang="zh-CN" altLang="en-US" sz="2400" b="1" dirty="0">
                <a:solidFill>
                  <a:prstClr val="black"/>
                </a:solidFill>
                <a:latin typeface="微软雅黑" panose="020B0503020204020204" pitchFamily="34" charset="-122"/>
                <a:ea typeface="微软雅黑" panose="020B0503020204020204" pitchFamily="34" charset="-122"/>
              </a:rPr>
              <a:t>中国大踏步赶上了时代！</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8810359" y="2942355"/>
            <a:ext cx="236855" cy="296119"/>
            <a:chOff x="9064778" y="966694"/>
            <a:chExt cx="236855" cy="296119"/>
          </a:xfrm>
        </p:grpSpPr>
        <p:sp>
          <p:nvSpPr>
            <p:cNvPr id="15"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17"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grpSp>
        <p:nvGrpSpPr>
          <p:cNvPr id="18" name="组合 17"/>
          <p:cNvGrpSpPr/>
          <p:nvPr/>
        </p:nvGrpSpPr>
        <p:grpSpPr>
          <a:xfrm rot="5400000">
            <a:off x="8810359" y="4551920"/>
            <a:ext cx="236855" cy="296119"/>
            <a:chOff x="9064778" y="966694"/>
            <a:chExt cx="236855" cy="296119"/>
          </a:xfrm>
        </p:grpSpPr>
        <p:sp>
          <p:nvSpPr>
            <p:cNvPr id="19"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20"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建筑的摆设布局&#10;&#10;描述已自动生成"/>
          <p:cNvPicPr>
            <a:picLocks noChangeAspect="1"/>
          </p:cNvPicPr>
          <p:nvPr/>
        </p:nvPicPr>
        <p:blipFill rotWithShape="1">
          <a:blip r:embed="rId1">
            <a:lum bright="70000" contrast="-70000"/>
            <a:extLst>
              <a:ext uri="{28A0092B-C50C-407E-A947-70E740481C1C}">
                <a14:useLocalDpi xmlns:a14="http://schemas.microsoft.com/office/drawing/2010/main" val="0"/>
              </a:ext>
            </a:extLst>
          </a:blip>
          <a:srcRect b="15621"/>
          <a:stretch>
            <a:fillRect/>
          </a:stretch>
        </p:blipFill>
        <p:spPr>
          <a:xfrm>
            <a:off x="-1501" y="0"/>
            <a:ext cx="12195002" cy="6858000"/>
          </a:xfrm>
          <a:prstGeom prst="rect">
            <a:avLst/>
          </a:prstGeom>
          <a:noFill/>
          <a:ln>
            <a:noFill/>
          </a:ln>
        </p:spPr>
      </p:pic>
      <p:sp>
        <p:nvSpPr>
          <p:cNvPr id="6" name="矩形 5"/>
          <p:cNvSpPr/>
          <p:nvPr/>
        </p:nvSpPr>
        <p:spPr>
          <a:xfrm flipH="1">
            <a:off x="0" y="1433137"/>
            <a:ext cx="12192000" cy="3389086"/>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对角圆角 15"/>
          <p:cNvSpPr/>
          <p:nvPr/>
        </p:nvSpPr>
        <p:spPr>
          <a:xfrm>
            <a:off x="570416" y="2038168"/>
            <a:ext cx="11011984" cy="3865518"/>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14"/>
          <p:cNvGrpSpPr/>
          <p:nvPr/>
        </p:nvGrpSpPr>
        <p:grpSpPr>
          <a:xfrm>
            <a:off x="4673370" y="5631771"/>
            <a:ext cx="6510020" cy="71120"/>
            <a:chOff x="2646459" y="5720967"/>
            <a:chExt cx="6510020" cy="71120"/>
          </a:xfrm>
        </p:grpSpPr>
        <p:cxnSp>
          <p:nvCxnSpPr>
            <p:cNvPr id="10" name="直接连接符 9"/>
            <p:cNvCxnSpPr/>
            <p:nvPr/>
          </p:nvCxnSpPr>
          <p:spPr>
            <a:xfrm>
              <a:off x="3807239" y="5792087"/>
              <a:ext cx="5349240" cy="0"/>
            </a:xfrm>
            <a:prstGeom prst="line">
              <a:avLst/>
            </a:prstGeom>
            <a:ln w="127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1" name="直接连接符 10"/>
            <p:cNvCxnSpPr/>
            <p:nvPr/>
          </p:nvCxnSpPr>
          <p:spPr>
            <a:xfrm>
              <a:off x="2646459" y="5720967"/>
              <a:ext cx="5349240" cy="0"/>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12" name="矩形 11"/>
          <p:cNvSpPr>
            <a:spLocks noChangeArrowheads="1"/>
          </p:cNvSpPr>
          <p:nvPr/>
        </p:nvSpPr>
        <p:spPr bwMode="auto">
          <a:xfrm>
            <a:off x="6596610" y="2172976"/>
            <a:ext cx="458678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50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519430" algn="just" fontAlgn="base">
              <a:lnSpc>
                <a:spcPct val="150000"/>
              </a:lnSpc>
              <a:spcBef>
                <a:spcPct val="0"/>
              </a:spcBef>
              <a:spcAft>
                <a:spcPct val="0"/>
              </a:spcAft>
              <a:buNone/>
              <a:defRPr/>
            </a:pPr>
            <a:r>
              <a:rPr kumimoji="0" lang="zh-CN" altLang="en-US" sz="2000" b="0" i="0" u="none" strike="noStrike" kern="1200" cap="none" spc="0" normalizeH="0" baseline="0" noProof="0" dirty="0">
                <a:ln>
                  <a:noFill/>
                </a:ln>
                <a:solidFill>
                  <a:prstClr val="black"/>
                </a:solidFill>
                <a:effectLst/>
                <a:uLnTx/>
                <a:uFillTx/>
              </a:rPr>
              <a:t>中国共产党团结带领中国人民，</a:t>
            </a:r>
            <a:r>
              <a:rPr kumimoji="0" lang="zh-CN" altLang="en-US" sz="2000" b="1" i="0" u="none" strike="noStrike" kern="1200" cap="none" spc="0" normalizeH="0" baseline="0" noProof="0" dirty="0">
                <a:ln>
                  <a:noFill/>
                </a:ln>
                <a:solidFill>
                  <a:srgbClr val="C00000"/>
                </a:solidFill>
                <a:effectLst/>
                <a:uLnTx/>
                <a:uFillTx/>
              </a:rPr>
              <a:t>自信自强、守正创新</a:t>
            </a:r>
            <a:r>
              <a:rPr kumimoji="0" lang="zh-CN" altLang="en-US" sz="2000" b="0" i="0" u="none" strike="noStrike" kern="1200" cap="none" spc="0" normalizeH="0" baseline="0" noProof="0" dirty="0">
                <a:ln>
                  <a:noFill/>
                </a:ln>
                <a:solidFill>
                  <a:prstClr val="black"/>
                </a:solidFill>
                <a:effectLst/>
                <a:uLnTx/>
                <a:uFillTx/>
              </a:rPr>
              <a:t>，统揽伟大斗争、伟大工程、伟大事业、伟大梦想，创造了</a:t>
            </a:r>
            <a:r>
              <a:rPr kumimoji="0" lang="zh-CN" altLang="en-US" sz="2000" b="1" i="0" u="none" strike="noStrike" kern="1200" cap="none" spc="0" normalizeH="0" baseline="0" noProof="0" dirty="0">
                <a:ln>
                  <a:noFill/>
                </a:ln>
                <a:solidFill>
                  <a:srgbClr val="C00000"/>
                </a:solidFill>
                <a:effectLst/>
                <a:uLnTx/>
                <a:uFillTx/>
              </a:rPr>
              <a:t>新时代中国特色社会主义的伟大成就，为实现中华民族伟大复兴提供了更为完善的制度保证、更为坚实的物质基础、更为主</a:t>
            </a:r>
            <a:r>
              <a:rPr lang="zh-CN" altLang="en-US" sz="2000" b="1" dirty="0">
                <a:solidFill>
                  <a:srgbClr val="C00000"/>
                </a:solidFill>
              </a:rPr>
              <a:t>动的精神</a:t>
            </a:r>
            <a:r>
              <a:rPr kumimoji="0" lang="zh-CN" altLang="en-US" sz="2000" b="1" i="0" u="none" strike="noStrike" kern="1200" cap="none" spc="0" normalizeH="0" baseline="0" noProof="0" dirty="0">
                <a:ln>
                  <a:noFill/>
                </a:ln>
                <a:solidFill>
                  <a:srgbClr val="C00000"/>
                </a:solidFill>
                <a:effectLst/>
                <a:uLnTx/>
                <a:uFillTx/>
              </a:rPr>
              <a:t>力量</a:t>
            </a:r>
            <a:r>
              <a:rPr kumimoji="0" lang="zh-CN" altLang="en-US" sz="2000" b="0" i="0" u="none" strike="noStrike" kern="1200" cap="none" spc="0" normalizeH="0" baseline="0" noProof="0" dirty="0">
                <a:ln>
                  <a:noFill/>
                </a:ln>
                <a:solidFill>
                  <a:prstClr val="black"/>
                </a:solidFill>
                <a:effectLst/>
                <a:uLnTx/>
                <a:uFillTx/>
              </a:rPr>
              <a:t>。</a:t>
            </a:r>
            <a:endParaRPr kumimoji="0" lang="zh-CN" altLang="en-US" sz="2000" b="0" i="0" u="none" strike="noStrike" kern="1200" cap="none" spc="0" normalizeH="0" baseline="0" noProof="0" dirty="0">
              <a:ln>
                <a:noFill/>
              </a:ln>
              <a:solidFill>
                <a:prstClr val="black"/>
              </a:solidFill>
              <a:effectLst/>
              <a:uLnTx/>
              <a:uFillTx/>
            </a:endParaRPr>
          </a:p>
        </p:txBody>
      </p:sp>
      <p:sp>
        <p:nvSpPr>
          <p:cNvPr id="33" name="矩形 32"/>
          <p:cNvSpPr/>
          <p:nvPr/>
        </p:nvSpPr>
        <p:spPr>
          <a:xfrm>
            <a:off x="4208304" y="797132"/>
            <a:ext cx="3775393" cy="453457"/>
          </a:xfrm>
          <a:prstGeom prst="rect">
            <a:avLst/>
          </a:prstGeom>
        </p:spPr>
        <p:txBody>
          <a:bodyPr wrap="none">
            <a:spAutoFit/>
          </a:bodyPr>
          <a:lstStyle/>
          <a:p>
            <a:pPr algn="ctr">
              <a:lnSpc>
                <a:spcPct val="130000"/>
              </a:lnSpc>
            </a:pP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（四）中国特色社会主义新时代</a:t>
            </a:r>
            <a:endParaRPr lang="zh-CN" altLang="da-DK" sz="2000" b="1" kern="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矩形 13"/>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建筑的摆设布局&#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760474"/>
            <a:ext cx="6452489" cy="4300394"/>
          </a:xfrm>
          <a:prstGeom prst="rect">
            <a:avLst/>
          </a:prstGeom>
          <a:ln w="38100">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0" y="1193974"/>
            <a:ext cx="12198525" cy="5186368"/>
            <a:chOff x="-6525" y="594478"/>
            <a:chExt cx="12198525" cy="5186368"/>
          </a:xfrm>
        </p:grpSpPr>
        <p:sp>
          <p:nvSpPr>
            <p:cNvPr id="26" name="矩形 25"/>
            <p:cNvSpPr/>
            <p:nvPr/>
          </p:nvSpPr>
          <p:spPr>
            <a:xfrm>
              <a:off x="-6525" y="5682441"/>
              <a:ext cx="12198525" cy="98405"/>
            </a:xfrm>
            <a:prstGeom prst="rect">
              <a:avLst/>
            </a:prstGeom>
            <a:gradFill flip="none" rotWithShape="1">
              <a:gsLst>
                <a:gs pos="100000">
                  <a:srgbClr val="CE360C"/>
                </a:gs>
                <a:gs pos="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525" y="594478"/>
              <a:ext cx="12192000" cy="5099416"/>
            </a:xfrm>
            <a:prstGeom prst="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3"/>
          <p:cNvSpPr/>
          <p:nvPr/>
        </p:nvSpPr>
        <p:spPr>
          <a:xfrm>
            <a:off x="3806190" y="3424555"/>
            <a:ext cx="7990840" cy="2239645"/>
          </a:xfrm>
          <a:prstGeom prst="roundRect">
            <a:avLst>
              <a:gd name="adj" fmla="val 6440"/>
            </a:avLst>
          </a:prstGeom>
          <a:solidFill>
            <a:schemeClr val="bg1">
              <a:alpha val="86000"/>
            </a:schemeClr>
          </a:solidFill>
          <a:ln>
            <a:gradFill>
              <a:gsLst>
                <a:gs pos="100000">
                  <a:schemeClr val="bg1"/>
                </a:gs>
                <a:gs pos="0">
                  <a:srgbClr val="FBECC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31146" y="1397594"/>
            <a:ext cx="3175259" cy="4632033"/>
            <a:chOff x="331146" y="1397594"/>
            <a:chExt cx="3175259" cy="4632033"/>
          </a:xfrm>
        </p:grpSpPr>
        <p:grpSp>
          <p:nvGrpSpPr>
            <p:cNvPr id="30" name="组合 29"/>
            <p:cNvGrpSpPr/>
            <p:nvPr/>
          </p:nvGrpSpPr>
          <p:grpSpPr>
            <a:xfrm>
              <a:off x="331146" y="1397594"/>
              <a:ext cx="3175259" cy="4632033"/>
              <a:chOff x="3599822" y="1445356"/>
              <a:chExt cx="3175259" cy="4632033"/>
            </a:xfrm>
          </p:grpSpPr>
          <p:sp>
            <p:nvSpPr>
              <p:cNvPr id="32"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rotWithShape="1">
            <a:blip r:embed="rId1">
              <a:extLst>
                <a:ext uri="{28A0092B-C50C-407E-A947-70E740481C1C}">
                  <a14:useLocalDpi xmlns:a14="http://schemas.microsoft.com/office/drawing/2010/main" val="0"/>
                </a:ext>
              </a:extLst>
            </a:blip>
            <a:srcRect l="6731" t="16130" r="6162" b="8746"/>
            <a:stretch>
              <a:fillRect/>
            </a:stretch>
          </p:blipFill>
          <p:spPr>
            <a:xfrm>
              <a:off x="685243" y="2061635"/>
              <a:ext cx="2590800" cy="3479800"/>
            </a:xfrm>
            <a:prstGeom prst="rect">
              <a:avLst/>
            </a:prstGeom>
            <a:noFill/>
            <a:ln>
              <a:noFill/>
            </a:ln>
          </p:spPr>
        </p:pic>
      </p:grpSp>
      <p:sp>
        <p:nvSpPr>
          <p:cNvPr id="9" name="矩形 8"/>
          <p:cNvSpPr/>
          <p:nvPr/>
        </p:nvSpPr>
        <p:spPr>
          <a:xfrm>
            <a:off x="4281439" y="3596627"/>
            <a:ext cx="7126070" cy="1938020"/>
          </a:xfrm>
          <a:prstGeom prst="rect">
            <a:avLst/>
          </a:prstGeom>
        </p:spPr>
        <p:txBody>
          <a:bodyPr wrap="square">
            <a:spAutoFit/>
          </a:bodyPr>
          <a:lstStyle/>
          <a:p>
            <a:pPr algn="just">
              <a:lnSpc>
                <a:spcPct val="15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坚持党的全面领导、全面从严治党、经济建设、全面深化改革开放、政治建设、全面依法治国、文化建设、社会建设、生态文明建设、国防和军队建设、维护国家安全、坚持</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一国两制</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和推进祖国统一、外交工作。</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内容占位符 2"/>
          <p:cNvSpPr txBox="1"/>
          <p:nvPr/>
        </p:nvSpPr>
        <p:spPr>
          <a:xfrm>
            <a:off x="3705860" y="1604010"/>
            <a:ext cx="8091170" cy="18205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CN" altLang="en-US" sz="22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en-US" altLang="zh-CN" sz="22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2021</a:t>
            </a:r>
            <a:r>
              <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r>
              <a:rPr lang="en-US" altLang="zh-CN"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11</a:t>
            </a:r>
            <a:r>
              <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月党的十九届六中全会通过的</a:t>
            </a:r>
            <a:r>
              <a:rPr lang="en-US" altLang="zh-CN"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中共中央关于党的百年奋斗重大成就和历史经验的决议</a:t>
            </a:r>
            <a:r>
              <a:rPr lang="en-US" altLang="zh-CN"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，从13个方面，分领域总结新时代党和国家事业取得的历史性成就、发生的历史性变革</a:t>
            </a:r>
            <a:r>
              <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421" b="37578"/>
          <a:stretch>
            <a:fillRect/>
          </a:stretch>
        </p:blipFill>
        <p:spPr bwMode="auto">
          <a:xfrm flipH="1">
            <a:off x="0" y="-934501"/>
            <a:ext cx="12210249" cy="691456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3441032"/>
            <a:ext cx="12192000" cy="2883789"/>
          </a:xfrm>
          <a:prstGeom prst="rect">
            <a:avLst/>
          </a:prstGeom>
          <a:gradFill>
            <a:gsLst>
              <a:gs pos="0">
                <a:srgbClr val="BD1E23"/>
              </a:gs>
              <a:gs pos="100000">
                <a:schemeClr val="accent2"/>
              </a:gs>
            </a:gsLst>
            <a:lin ang="0" scaled="0"/>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710380" y="893741"/>
            <a:ext cx="10846620" cy="5007066"/>
            <a:chOff x="1036692" y="1480278"/>
            <a:chExt cx="11600995" cy="4299980"/>
          </a:xfrm>
        </p:grpSpPr>
        <p:sp>
          <p:nvSpPr>
            <p:cNvPr id="30" name="图文框 29"/>
            <p:cNvSpPr/>
            <p:nvPr/>
          </p:nvSpPr>
          <p:spPr>
            <a:xfrm>
              <a:off x="1036692" y="1480278"/>
              <a:ext cx="11600995" cy="4299980"/>
            </a:xfrm>
            <a:prstGeom prst="frame">
              <a:avLst>
                <a:gd name="adj1" fmla="val 5462"/>
              </a:avLst>
            </a:prstGeom>
            <a:gradFill>
              <a:gsLst>
                <a:gs pos="0">
                  <a:srgbClr val="FAE7D0"/>
                </a:gs>
                <a:gs pos="100000">
                  <a:srgbClr val="D49A78"/>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205370" y="1615135"/>
              <a:ext cx="11228569" cy="3996886"/>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2"/>
          <a:stretch>
            <a:fillRect/>
          </a:stretch>
        </p:blipFill>
        <p:spPr>
          <a:xfrm>
            <a:off x="7873580" y="1055681"/>
            <a:ext cx="3492921" cy="4649224"/>
          </a:xfrm>
          <a:prstGeom prst="rect">
            <a:avLst/>
          </a:prstGeom>
          <a:solidFill>
            <a:schemeClr val="bg1"/>
          </a:solidFill>
          <a:ln>
            <a:noFill/>
          </a:ln>
          <a:effectLst>
            <a:outerShdw blurRad="508000" dist="127000" dir="4200000" algn="ctr" rotWithShape="0">
              <a:srgbClr val="000000">
                <a:alpha val="15000"/>
              </a:srgbClr>
            </a:outerShdw>
          </a:effectLst>
        </p:spPr>
      </p:pic>
      <p:sp>
        <p:nvSpPr>
          <p:cNvPr id="23" name="矩形 22"/>
          <p:cNvSpPr/>
          <p:nvPr/>
        </p:nvSpPr>
        <p:spPr>
          <a:xfrm flipH="1">
            <a:off x="6667500" y="1050774"/>
            <a:ext cx="1919514" cy="4654131"/>
          </a:xfrm>
          <a:prstGeom prst="rect">
            <a:avLst/>
          </a:prstGeom>
          <a:gradFill flip="none" rotWithShape="1">
            <a:gsLst>
              <a:gs pos="100000">
                <a:schemeClr val="bg1"/>
              </a:gs>
              <a:gs pos="38000">
                <a:srgbClr val="FFFFFF"/>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flipH="1">
            <a:off x="1092200" y="1470855"/>
            <a:ext cx="6540081" cy="3852838"/>
          </a:xfrm>
          <a:prstGeom prst="rect">
            <a:avLst/>
          </a:prstGeom>
          <a:noFill/>
          <a:ln w="19050">
            <a:gradFill>
              <a:gsLst>
                <a:gs pos="0">
                  <a:srgbClr val="E55003"/>
                </a:gs>
                <a:gs pos="32743">
                  <a:srgbClr val="E55003">
                    <a:alpha val="0"/>
                    <a:lumMod val="0"/>
                    <a:lumOff val="100000"/>
                  </a:srgbClr>
                </a:gs>
                <a:gs pos="70000">
                  <a:srgbClr val="E55003">
                    <a:alpha val="0"/>
                    <a:lumMod val="0"/>
                    <a:lumOff val="100000"/>
                  </a:srgbClr>
                </a:gs>
                <a:gs pos="100000">
                  <a:srgbClr val="E55003"/>
                </a:gs>
              </a:gsLst>
              <a:lin ang="3000000" scaled="0"/>
            </a:gradFill>
          </a:ln>
          <a:effectLst>
            <a:outerShdw blurRad="63500" dist="139700" dir="2700000" algn="tl"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303897" y="1820321"/>
            <a:ext cx="6116685" cy="3323987"/>
          </a:xfrm>
          <a:prstGeom prst="rect">
            <a:avLst/>
          </a:prstGeom>
        </p:spPr>
        <p:txBody>
          <a:bodyPr wrap="square">
            <a:spAutoFit/>
          </a:bodyPr>
          <a:lstStyle/>
          <a:p>
            <a:pPr algn="just">
              <a:lnSpc>
                <a:spcPct val="150000"/>
              </a:lnSpc>
            </a:pP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       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这个时期，以习近平同志为主要代表的中国共产党人，坚持把马克思主义基本原理同中国具体实际相结合、同中华优秀传统文化相结合，坚持毛泽东思想、邓小平理论、</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三个代表</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重要思想、科学发展观，深刻总结并充分运用党成立以来的历史经验，从新的实际出发，创立了习近平新时代中国特色社会主义思想。</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建筑的摆设布局&#10;&#10;描述已自动生成"/>
          <p:cNvPicPr>
            <a:picLocks noChangeAspect="1"/>
          </p:cNvPicPr>
          <p:nvPr/>
        </p:nvPicPr>
        <p:blipFill rotWithShape="1">
          <a:blip r:embed="rId1">
            <a:extLst>
              <a:ext uri="{28A0092B-C50C-407E-A947-70E740481C1C}">
                <a14:useLocalDpi xmlns:a14="http://schemas.microsoft.com/office/drawing/2010/main" val="0"/>
              </a:ext>
            </a:extLst>
          </a:blip>
          <a:srcRect t="16919" b="15981"/>
          <a:stretch>
            <a:fillRect/>
          </a:stretch>
        </p:blipFill>
        <p:spPr>
          <a:xfrm>
            <a:off x="-9671" y="1396999"/>
            <a:ext cx="12201671" cy="5461001"/>
          </a:xfrm>
          <a:prstGeom prst="rect">
            <a:avLst/>
          </a:prstGeom>
        </p:spPr>
      </p:pic>
      <p:sp>
        <p:nvSpPr>
          <p:cNvPr id="26" name="矩形 25"/>
          <p:cNvSpPr/>
          <p:nvPr/>
        </p:nvSpPr>
        <p:spPr>
          <a:xfrm>
            <a:off x="-9671" y="1013250"/>
            <a:ext cx="12201671" cy="4158185"/>
          </a:xfrm>
          <a:prstGeom prst="rect">
            <a:avLst/>
          </a:prstGeom>
          <a:gradFill flip="none" rotWithShape="1">
            <a:gsLst>
              <a:gs pos="100000">
                <a:srgbClr val="FCFDFA">
                  <a:alpha val="0"/>
                </a:srgbClr>
              </a:gs>
              <a:gs pos="54000">
                <a:srgbClr val="FCFDFA"/>
              </a:gs>
            </a:gsLst>
            <a:lin ang="54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sp>
        <p:nvSpPr>
          <p:cNvPr id="4" name="矩形 3"/>
          <p:cNvSpPr/>
          <p:nvPr/>
        </p:nvSpPr>
        <p:spPr>
          <a:xfrm>
            <a:off x="1008637" y="2625833"/>
            <a:ext cx="10126132" cy="760593"/>
          </a:xfrm>
          <a:prstGeom prst="rect">
            <a:avLst/>
          </a:prstGeom>
        </p:spPr>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rPr>
              <a:t>中华民族迎来了从站起来、富起来到</a:t>
            </a:r>
            <a:r>
              <a:rPr kumimoji="0" lang="zh-CN" altLang="en-US" sz="3200" b="1"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rPr>
              <a:t>强起来</a:t>
            </a:r>
            <a:r>
              <a:rPr kumimoji="0" lang="zh-CN" altLang="en-US" sz="32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rPr>
              <a:t>的伟大飞跃</a:t>
            </a:r>
            <a:endParaRPr kumimoji="0" lang="en-US" altLang="zh-CN" sz="32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endParaRPr>
          </a:p>
        </p:txBody>
      </p:sp>
      <p:grpSp>
        <p:nvGrpSpPr>
          <p:cNvPr id="12" name="组合 11"/>
          <p:cNvGrpSpPr/>
          <p:nvPr/>
        </p:nvGrpSpPr>
        <p:grpSpPr>
          <a:xfrm rot="5400000">
            <a:off x="5975328" y="2296582"/>
            <a:ext cx="236855" cy="296119"/>
            <a:chOff x="9064778" y="966694"/>
            <a:chExt cx="236855" cy="296119"/>
          </a:xfrm>
        </p:grpSpPr>
        <p:sp>
          <p:nvSpPr>
            <p:cNvPr id="6"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endParaRPr lang="zh-CN" altLang="en-US" dirty="0">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7"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endParaRPr lang="zh-CN" altLang="en-US">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
        <p:nvSpPr>
          <p:cNvPr id="23" name="文本框 22"/>
          <p:cNvSpPr txBox="1"/>
          <p:nvPr/>
        </p:nvSpPr>
        <p:spPr>
          <a:xfrm>
            <a:off x="1697192" y="1310930"/>
            <a:ext cx="8793129" cy="931545"/>
          </a:xfrm>
          <a:prstGeom prst="rect">
            <a:avLst/>
          </a:prstGeom>
          <a:noFill/>
        </p:spPr>
        <p:txBody>
          <a:bodyPr wrap="square" rtlCol="0">
            <a:spAutoFit/>
          </a:bodyPr>
          <a:lstStyle/>
          <a:p>
            <a:pPr lvl="0" algn="ctr" defTabSz="948055">
              <a:lnSpc>
                <a:spcPct val="90000"/>
              </a:lnSpc>
              <a:spcBef>
                <a:spcPct val="0"/>
              </a:spcBef>
              <a:spcAft>
                <a:spcPct val="35000"/>
              </a:spcAft>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中国共产党和中国人民</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lvl="0" algn="ctr" defTabSz="948055">
              <a:lnSpc>
                <a:spcPct val="90000"/>
              </a:lnSpc>
              <a:spcBef>
                <a:spcPct val="0"/>
              </a:spcBef>
              <a:spcAft>
                <a:spcPct val="35000"/>
              </a:spcAft>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以英勇顽强的奋斗向世界庄严宣告</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41692" y="1149464"/>
            <a:ext cx="7528877" cy="1047082"/>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700" dirty="0">
                <a:solidFill>
                  <a:srgbClr val="B0261F"/>
                </a:solidFill>
                <a:latin typeface="华文中宋" panose="02010600040101010101" pitchFamily="2" charset="-122"/>
                <a:ea typeface="华文中宋" panose="02010600040101010101" pitchFamily="2" charset="-122"/>
              </a:rPr>
              <a:t>三、如何认识马克思主义中国化三大理论成果</a:t>
            </a:r>
            <a:endParaRPr lang="en-US" altLang="zh-CN" sz="2700" dirty="0">
              <a:solidFill>
                <a:srgbClr val="B0261F"/>
              </a:solidFill>
              <a:latin typeface="华文中宋" panose="02010600040101010101" pitchFamily="2" charset="-122"/>
              <a:ea typeface="华文中宋" panose="02010600040101010101" pitchFamily="2" charset="-122"/>
            </a:endParaRPr>
          </a:p>
          <a:p>
            <a:pPr algn="ctr">
              <a:lnSpc>
                <a:spcPct val="120000"/>
              </a:lnSpc>
            </a:pPr>
            <a:r>
              <a:rPr lang="zh-CN" altLang="en-US" sz="2700" dirty="0">
                <a:solidFill>
                  <a:srgbClr val="B0261F"/>
                </a:solidFill>
                <a:latin typeface="华文中宋" panose="02010600040101010101" pitchFamily="2" charset="-122"/>
                <a:ea typeface="华文中宋" panose="02010600040101010101" pitchFamily="2" charset="-122"/>
              </a:rPr>
              <a:t>及其相互关系？</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534086" y="2309002"/>
            <a:ext cx="5660709" cy="2698624"/>
          </a:xfrm>
          <a:prstGeom prst="rect">
            <a:avLst/>
          </a:prstGeom>
          <a:noFill/>
        </p:spPr>
        <p:txBody>
          <a:bodyPr wrap="square" rtlCol="0" anchor="t">
            <a:spAutoFit/>
          </a:bodyPr>
          <a:lstStyle/>
          <a:p>
            <a:pP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（一）毛泽东思想</a:t>
            </a:r>
            <a:endParaRPr lang="zh-CN" altLang="en-US" sz="2200" b="1" kern="0" dirty="0">
              <a:latin typeface="微软雅黑" panose="020B0503020204020204" pitchFamily="34" charset="-122"/>
              <a:ea typeface="微软雅黑" panose="020B0503020204020204" pitchFamily="34" charset="-122"/>
              <a:sym typeface="Arial" panose="020B0604020202020204" pitchFamily="34" charset="0"/>
            </a:endParaRPr>
          </a:p>
          <a:p>
            <a:pP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（二）中国特色社会主义理论体系</a:t>
            </a:r>
            <a:endParaRPr lang="zh-CN" altLang="en-US" sz="2200" b="1" kern="0" dirty="0">
              <a:latin typeface="微软雅黑" panose="020B0503020204020204" pitchFamily="34" charset="-122"/>
              <a:ea typeface="微软雅黑" panose="020B0503020204020204" pitchFamily="34" charset="-122"/>
              <a:sym typeface="Arial" panose="020B0604020202020204" pitchFamily="34" charset="0"/>
            </a:endParaRPr>
          </a:p>
          <a:p>
            <a:pP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（三）习近平新时代中国特色社会主义思想</a:t>
            </a:r>
            <a:endParaRPr lang="zh-CN" altLang="en-US" sz="2200" b="1" kern="0" dirty="0">
              <a:latin typeface="微软雅黑" panose="020B0503020204020204" pitchFamily="34" charset="-122"/>
              <a:ea typeface="微软雅黑" panose="020B0503020204020204" pitchFamily="34" charset="-122"/>
              <a:sym typeface="Arial" panose="020B0604020202020204" pitchFamily="34" charset="0"/>
            </a:endParaRPr>
          </a:p>
          <a:p>
            <a:pP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（四）三大理论成果既一脉相承又与时俱进</a:t>
            </a:r>
            <a:endParaRPr lang="zh-CN" altLang="en-US" sz="2200" b="1" kern="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299"/>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7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山谷的风景&#10;&#10;描述已自动生成"/>
          <p:cNvPicPr>
            <a:picLocks noChangeAspect="1"/>
          </p:cNvPicPr>
          <p:nvPr/>
        </p:nvPicPr>
        <p:blipFill rotWithShape="1">
          <a:blip r:embed="rId1">
            <a:extLst>
              <a:ext uri="{28A0092B-C50C-407E-A947-70E740481C1C}">
                <a14:useLocalDpi xmlns:a14="http://schemas.microsoft.com/office/drawing/2010/main" val="0"/>
              </a:ext>
            </a:extLst>
          </a:blip>
          <a:srcRect t="3309" b="12366"/>
          <a:stretch>
            <a:fillRect/>
          </a:stretch>
        </p:blipFill>
        <p:spPr>
          <a:xfrm>
            <a:off x="0" y="0"/>
            <a:ext cx="12192001" cy="6858000"/>
          </a:xfrm>
          <a:prstGeom prst="rect">
            <a:avLst/>
          </a:prstGeom>
        </p:spPr>
      </p:pic>
      <p:sp>
        <p:nvSpPr>
          <p:cNvPr id="16" name="平行四边形 15"/>
          <p:cNvSpPr>
            <a:spLocks noChangeArrowheads="1"/>
          </p:cNvSpPr>
          <p:nvPr/>
        </p:nvSpPr>
        <p:spPr bwMode="auto">
          <a:xfrm>
            <a:off x="0" y="1602103"/>
            <a:ext cx="12192000" cy="1999513"/>
          </a:xfrm>
          <a:prstGeom prst="rect">
            <a:avLst/>
          </a:prstGeom>
          <a:gradFill>
            <a:gsLst>
              <a:gs pos="68000">
                <a:srgbClr val="FCFCFC">
                  <a:alpha val="79000"/>
                </a:srgbClr>
              </a:gs>
              <a:gs pos="33000">
                <a:srgbClr val="F8F8F8">
                  <a:alpha val="82000"/>
                </a:srgbClr>
              </a:gs>
              <a:gs pos="0">
                <a:srgbClr val="F5F5F5">
                  <a:alpha val="0"/>
                </a:srgbClr>
              </a:gs>
              <a:gs pos="100000">
                <a:srgbClr val="FFFFFF">
                  <a:alpha val="0"/>
                </a:srgbClr>
              </a:gs>
            </a:gsLst>
            <a:lin ang="0" scaled="1"/>
          </a:gradFill>
          <a:ln w="12700" cap="flat" cmpd="sng">
            <a:noFill/>
            <a:bevel/>
          </a:ln>
          <a:effectLst/>
        </p:spPr>
        <p:txBody>
          <a:bodyPr lIns="0" tIns="0" rIns="324000" bIns="0" anchor="ctr"/>
          <a:lstStyle/>
          <a:p>
            <a:endParaRPr lang="zh-CN" altLang="en-US" dirty="0">
              <a:solidFill>
                <a:srgbClr val="B5C2D3"/>
              </a:solidFill>
            </a:endParaRPr>
          </a:p>
        </p:txBody>
      </p:sp>
      <p:sp>
        <p:nvSpPr>
          <p:cNvPr id="7" name="TextBox 10"/>
          <p:cNvSpPr txBox="1"/>
          <p:nvPr/>
        </p:nvSpPr>
        <p:spPr>
          <a:xfrm>
            <a:off x="1638300" y="656139"/>
            <a:ext cx="8915400" cy="600164"/>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（一）马克思主义中国化的必要性</a:t>
            </a:r>
            <a:endParaRPr lang="zh-CN" altLang="en-US" sz="22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8448143" y="6432281"/>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2" name="矩形 3"/>
          <p:cNvSpPr>
            <a:spLocks noChangeArrowheads="1"/>
          </p:cNvSpPr>
          <p:nvPr/>
        </p:nvSpPr>
        <p:spPr bwMode="auto">
          <a:xfrm>
            <a:off x="1125927" y="1833707"/>
            <a:ext cx="994014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None/>
            </a:pPr>
            <a:r>
              <a:rPr lang="zh-CN" altLang="en-US" sz="2000" b="1" dirty="0" smtClean="0"/>
              <a:t>       中华民族</a:t>
            </a:r>
            <a:r>
              <a:rPr lang="zh-CN" altLang="en-US" sz="2000" b="1" dirty="0"/>
              <a:t>是世界上伟大的民族，为人类文明进步作出了不可磨灭的贡献。中华文明探源工程等重大工程的研究成果，实证了我国百万年的人类史、一万年的文化史、五千多年的文明史。</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819150" y="3459257"/>
            <a:ext cx="14020800" cy="3162467"/>
          </a:xfrm>
          <a:prstGeom prst="rect">
            <a:avLst/>
          </a:prstGeom>
        </p:spPr>
      </p:pic>
      <p:cxnSp>
        <p:nvCxnSpPr>
          <p:cNvPr id="7" name="PA_直接连接符 27"/>
          <p:cNvCxnSpPr/>
          <p:nvPr>
            <p:custDataLst>
              <p:tags r:id="rId2"/>
            </p:custDataLst>
          </p:nvPr>
        </p:nvCxnSpPr>
        <p:spPr>
          <a:xfrm>
            <a:off x="563857" y="754853"/>
            <a:ext cx="0" cy="845347"/>
          </a:xfrm>
          <a:prstGeom prst="line">
            <a:avLst/>
          </a:prstGeom>
          <a:noFill/>
          <a:ln w="25400" cap="flat" cmpd="sng" algn="ctr">
            <a:solidFill>
              <a:srgbClr val="C20316"/>
            </a:solidFill>
            <a:prstDash val="solid"/>
            <a:miter lim="800000"/>
          </a:ln>
          <a:effectLst/>
        </p:spPr>
      </p:cxnSp>
      <p:sp>
        <p:nvSpPr>
          <p:cNvPr id="8" name="矩形 7"/>
          <p:cNvSpPr/>
          <p:nvPr/>
        </p:nvSpPr>
        <p:spPr>
          <a:xfrm>
            <a:off x="854134" y="809154"/>
            <a:ext cx="11166279" cy="646331"/>
          </a:xfrm>
          <a:prstGeom prst="rect">
            <a:avLst/>
          </a:prstGeom>
          <a:noFill/>
        </p:spPr>
        <p:txBody>
          <a:bodyPr wrap="square" lIns="91440" tIns="45720" rIns="91440" bIns="45720">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在中国革命、建设、改革的历史进程中，马克思主义中国化实现了</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三大飞跃</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1" name="图片 50"/>
          <p:cNvPicPr>
            <a:picLocks noChangeAspect="1"/>
          </p:cNvPicPr>
          <p:nvPr/>
        </p:nvPicPr>
        <p:blipFill rotWithShape="1">
          <a:blip r:embed="rId3">
            <a:extLst>
              <a:ext uri="{28A0092B-C50C-407E-A947-70E740481C1C}">
                <a14:useLocalDpi xmlns:a14="http://schemas.microsoft.com/office/drawing/2010/main" val="0"/>
              </a:ext>
            </a:extLst>
          </a:blip>
          <a:srcRect t="55323" b="13234"/>
          <a:stretch>
            <a:fillRect/>
          </a:stretch>
        </p:blipFill>
        <p:spPr>
          <a:xfrm>
            <a:off x="-27087" y="5036722"/>
            <a:ext cx="12192000" cy="1820865"/>
          </a:xfrm>
          <a:prstGeom prst="rect">
            <a:avLst/>
          </a:prstGeom>
        </p:spPr>
      </p:pic>
      <p:sp>
        <p:nvSpPr>
          <p:cNvPr id="23" name="文本框 2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596778" y="1824953"/>
            <a:ext cx="3598605" cy="1572958"/>
            <a:chOff x="830582" y="1861690"/>
            <a:chExt cx="2649217" cy="1572958"/>
          </a:xfrm>
        </p:grpSpPr>
        <p:sp>
          <p:nvSpPr>
            <p:cNvPr id="39" name="矩形: 圆角 65"/>
            <p:cNvSpPr/>
            <p:nvPr/>
          </p:nvSpPr>
          <p:spPr>
            <a:xfrm>
              <a:off x="835336" y="2796084"/>
              <a:ext cx="2644463" cy="638564"/>
            </a:xfrm>
            <a:prstGeom prst="roundRect">
              <a:avLst/>
            </a:prstGeom>
            <a:gradFill>
              <a:gsLst>
                <a:gs pos="0">
                  <a:srgbClr val="C0504D">
                    <a:lumMod val="60000"/>
                    <a:lumOff val="40000"/>
                  </a:srgbClr>
                </a:gs>
                <a:gs pos="60000">
                  <a:srgbClr val="C0504D"/>
                </a:gs>
              </a:gsLst>
              <a:lin ang="2700000" scaled="0"/>
            </a:gradFill>
            <a:ln w="57150" cap="rnd" cmpd="sng" algn="ctr">
              <a:noFill/>
              <a:prstDash val="solid"/>
              <a:round/>
            </a:ln>
            <a:effectLst>
              <a:outerShdw blurRad="190500" dist="38100" dir="2700000" algn="tl" rotWithShape="0">
                <a:prstClr val="black">
                  <a:alpha val="20000"/>
                </a:prstClr>
              </a:outerShdw>
            </a:effectLst>
          </p:spPr>
          <p:txBody>
            <a:bodyPr rot="0" spcFirstLastPara="0" vert="horz" wrap="none" lIns="91440" tIns="45720" rIns="91440" bIns="45720" numCol="1" spcCol="0" rtlCol="0" fromWordArt="0" anchor="ctr" anchorCtr="0" forceAA="0" compatLnSpc="1">
              <a:noAutofit/>
            </a:bodyP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GB" sz="1400" b="1" i="0" u="none" strike="noStrike" kern="0" cap="none" spc="0" normalizeH="0" baseline="0" noProof="0" dirty="0">
                <a:ln>
                  <a:noFill/>
                </a:ln>
                <a:solidFill>
                  <a:prstClr val="white"/>
                </a:solidFill>
                <a:effectLst/>
                <a:uLnTx/>
                <a:uFillTx/>
                <a:latin typeface="等线" panose="02010600030101010101" charset="-122"/>
                <a:ea typeface="+mn-ea"/>
                <a:cs typeface="+mn-cs"/>
              </a:endParaRPr>
            </a:p>
          </p:txBody>
        </p:sp>
        <p:sp>
          <p:nvSpPr>
            <p:cNvPr id="44" name="íṧḷîḓè"/>
            <p:cNvSpPr/>
            <p:nvPr/>
          </p:nvSpPr>
          <p:spPr>
            <a:xfrm>
              <a:off x="830582" y="1861690"/>
              <a:ext cx="2649217" cy="1029849"/>
            </a:xfrm>
            <a:prstGeom prst="snip2SameRect">
              <a:avLst/>
            </a:prstGeom>
            <a:solidFill>
              <a:schemeClr val="bg1"/>
            </a:solidFill>
            <a:ln w="6350">
              <a:solidFill>
                <a:schemeClr val="bg1">
                  <a:lumMod val="95000"/>
                </a:schemeClr>
              </a:solidFill>
            </a:ln>
            <a:effectLst>
              <a:outerShdw blurRad="254000" dist="63500" sx="102000" sy="102000" algn="ctr" rotWithShape="0">
                <a:schemeClr val="tx1">
                  <a:lumMod val="95000"/>
                  <a:lumOff val="5000"/>
                  <a:alpha val="20000"/>
                </a:schemeClr>
              </a:outerShdw>
            </a:effectLst>
          </p:spPr>
          <p:txBody>
            <a:bodyPr rtlCol="0" anchor="t"/>
            <a:lstStyle/>
            <a:p>
              <a:pPr algn="ct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grpSp>
      <p:sp>
        <p:nvSpPr>
          <p:cNvPr id="45" name="矩形 44"/>
          <p:cNvSpPr/>
          <p:nvPr/>
        </p:nvSpPr>
        <p:spPr>
          <a:xfrm>
            <a:off x="793937" y="2153268"/>
            <a:ext cx="3053957" cy="430887"/>
          </a:xfrm>
          <a:prstGeom prst="rect">
            <a:avLst/>
          </a:prstGeom>
        </p:spPr>
        <p:txBody>
          <a:bodyPr wrap="square">
            <a:spAutoFit/>
          </a:bodyPr>
          <a:lstStyle/>
          <a:p>
            <a:pPr lvl="0" algn="ctr">
              <a:defRPr/>
            </a:pPr>
            <a:r>
              <a:rPr lang="zh-CN" altLang="en-US" sz="2200" b="1" kern="0" dirty="0">
                <a:solidFill>
                  <a:srgbClr val="C00000"/>
                </a:solidFill>
                <a:ea typeface="微软雅黑" panose="020B0503020204020204" pitchFamily="34" charset="-122"/>
              </a:rPr>
              <a:t>毛泽东思想</a:t>
            </a:r>
            <a:endParaRPr lang="zh-CN" altLang="en-US" sz="2200" b="1" kern="0" dirty="0">
              <a:solidFill>
                <a:srgbClr val="C00000"/>
              </a:solidFill>
              <a:ea typeface="微软雅黑" panose="020B0503020204020204" pitchFamily="34" charset="-122"/>
            </a:endParaRPr>
          </a:p>
        </p:txBody>
      </p:sp>
      <p:sp>
        <p:nvSpPr>
          <p:cNvPr id="2" name="矩形 1"/>
          <p:cNvSpPr/>
          <p:nvPr/>
        </p:nvSpPr>
        <p:spPr>
          <a:xfrm>
            <a:off x="801916" y="2912470"/>
            <a:ext cx="3037998" cy="400110"/>
          </a:xfrm>
          <a:prstGeom prst="rect">
            <a:avLst/>
          </a:prstGeom>
        </p:spPr>
        <p:txBody>
          <a:bodyPr wrap="square">
            <a:spAutoFit/>
          </a:bodyPr>
          <a:lstStyle/>
          <a:p>
            <a:pPr algn="ctr">
              <a:defRPr/>
            </a:pPr>
            <a:r>
              <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第一次历史性飞跃</a:t>
            </a:r>
            <a:endPar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endParaRPr>
          </a:p>
        </p:txBody>
      </p:sp>
      <p:sp>
        <p:nvSpPr>
          <p:cNvPr id="55" name="矩形: 圆角 65"/>
          <p:cNvSpPr/>
          <p:nvPr/>
        </p:nvSpPr>
        <p:spPr>
          <a:xfrm>
            <a:off x="4536450" y="4831625"/>
            <a:ext cx="3035496" cy="638564"/>
          </a:xfrm>
          <a:prstGeom prst="roundRect">
            <a:avLst/>
          </a:prstGeom>
          <a:gradFill>
            <a:gsLst>
              <a:gs pos="0">
                <a:srgbClr val="C0504D">
                  <a:lumMod val="60000"/>
                  <a:lumOff val="40000"/>
                </a:srgbClr>
              </a:gs>
              <a:gs pos="60000">
                <a:srgbClr val="C0504D"/>
              </a:gs>
            </a:gsLst>
            <a:lin ang="2700000" scaled="0"/>
          </a:gradFill>
          <a:ln w="57150" cap="rnd" cmpd="sng" algn="ctr">
            <a:noFill/>
            <a:prstDash val="solid"/>
            <a:round/>
          </a:ln>
          <a:effectLst>
            <a:outerShdw blurRad="190500" dist="38100" dir="2700000" algn="tl" rotWithShape="0">
              <a:prstClr val="black">
                <a:alpha val="20000"/>
              </a:prstClr>
            </a:outerShdw>
          </a:effectLst>
        </p:spPr>
        <p:txBody>
          <a:bodyPr rot="0" spcFirstLastPara="0" vert="horz" wrap="none" lIns="91440" tIns="45720" rIns="91440" bIns="45720" numCol="1" spcCol="0" rtlCol="0" fromWordArt="0" anchor="ctr" anchorCtr="0" forceAA="0" compatLnSpc="1">
            <a:noAutofit/>
          </a:bodyP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GB" sz="1400" b="1" i="0" u="none" strike="noStrike" kern="0" cap="none" spc="0" normalizeH="0" baseline="0" noProof="0" dirty="0">
              <a:ln>
                <a:noFill/>
              </a:ln>
              <a:solidFill>
                <a:prstClr val="white"/>
              </a:solidFill>
              <a:effectLst/>
              <a:uLnTx/>
              <a:uFillTx/>
              <a:latin typeface="等线" panose="02010600030101010101" charset="-122"/>
              <a:ea typeface="+mn-ea"/>
              <a:cs typeface="+mn-cs"/>
            </a:endParaRPr>
          </a:p>
        </p:txBody>
      </p:sp>
      <p:sp>
        <p:nvSpPr>
          <p:cNvPr id="54" name="íṧḷîḓè"/>
          <p:cNvSpPr/>
          <p:nvPr/>
        </p:nvSpPr>
        <p:spPr>
          <a:xfrm>
            <a:off x="4536450" y="1824954"/>
            <a:ext cx="3035496" cy="3073649"/>
          </a:xfrm>
          <a:prstGeom prst="snip2SameRect">
            <a:avLst>
              <a:gd name="adj1" fmla="val 5098"/>
              <a:gd name="adj2" fmla="val 0"/>
            </a:avLst>
          </a:prstGeom>
          <a:solidFill>
            <a:schemeClr val="bg1"/>
          </a:solidFill>
          <a:ln w="6350">
            <a:solidFill>
              <a:schemeClr val="bg1">
                <a:lumMod val="95000"/>
              </a:schemeClr>
            </a:solidFill>
          </a:ln>
          <a:effectLst>
            <a:outerShdw blurRad="254000" dist="63500" sx="102000" sy="102000" algn="ctr" rotWithShape="0">
              <a:schemeClr val="tx1">
                <a:lumMod val="95000"/>
                <a:lumOff val="5000"/>
                <a:alpha val="20000"/>
              </a:schemeClr>
            </a:outerShdw>
          </a:effectLst>
        </p:spPr>
        <p:txBody>
          <a:bodyPr rtlCol="0" anchor="t"/>
          <a:lstStyle/>
          <a:p>
            <a:pPr algn="ct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31" name="矩形 30"/>
          <p:cNvSpPr/>
          <p:nvPr/>
        </p:nvSpPr>
        <p:spPr>
          <a:xfrm>
            <a:off x="4769081" y="1962065"/>
            <a:ext cx="2599665" cy="769441"/>
          </a:xfrm>
          <a:prstGeom prst="rect">
            <a:avLst/>
          </a:prstGeom>
        </p:spPr>
        <p:txBody>
          <a:bodyPr wrap="square">
            <a:spAutoFit/>
          </a:bodyPr>
          <a:lstStyle/>
          <a:p>
            <a:pPr lvl="0" algn="ctr">
              <a:spcAft>
                <a:spcPts val="600"/>
              </a:spcAft>
              <a:defRPr/>
            </a:pPr>
            <a:r>
              <a:rPr lang="zh-CN" altLang="en-US" sz="2200" b="1" kern="0" dirty="0">
                <a:solidFill>
                  <a:srgbClr val="C00000"/>
                </a:solidFill>
                <a:ea typeface="微软雅黑" panose="020B0503020204020204" pitchFamily="34" charset="-122"/>
              </a:rPr>
              <a:t>中国特色社会主义理论体系</a:t>
            </a:r>
            <a:endParaRPr lang="zh-CN" altLang="en-US" sz="2200" b="1" kern="0" dirty="0">
              <a:solidFill>
                <a:srgbClr val="C00000"/>
              </a:solidFill>
              <a:ea typeface="微软雅黑" panose="020B0503020204020204" pitchFamily="34" charset="-122"/>
            </a:endParaRPr>
          </a:p>
        </p:txBody>
      </p:sp>
      <p:sp>
        <p:nvSpPr>
          <p:cNvPr id="16" name="圆角矩形 3"/>
          <p:cNvSpPr/>
          <p:nvPr/>
        </p:nvSpPr>
        <p:spPr bwMode="auto">
          <a:xfrm>
            <a:off x="4720790" y="2804950"/>
            <a:ext cx="2647956" cy="547370"/>
          </a:xfrm>
          <a:prstGeom prst="round2DiagRect">
            <a:avLst/>
          </a:prstGeom>
          <a:solidFill>
            <a:schemeClr val="bg1"/>
          </a:solidFill>
          <a:ln w="12700">
            <a:noFill/>
          </a:ln>
          <a:effectLst>
            <a:outerShdw blurRad="241300" dist="38100" dir="2700000" algn="tl" rotWithShape="0">
              <a:schemeClr val="tx1">
                <a:lumMod val="65000"/>
                <a:lumOff val="35000"/>
                <a:alpha val="19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邓小平理论</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圆角矩形 3"/>
          <p:cNvSpPr/>
          <p:nvPr/>
        </p:nvSpPr>
        <p:spPr bwMode="auto">
          <a:xfrm>
            <a:off x="4720790" y="3455479"/>
            <a:ext cx="2642478" cy="547370"/>
          </a:xfrm>
          <a:prstGeom prst="round2DiagRect">
            <a:avLst/>
          </a:prstGeom>
          <a:solidFill>
            <a:schemeClr val="bg1"/>
          </a:solidFill>
          <a:ln w="12700">
            <a:noFill/>
          </a:ln>
          <a:effectLst>
            <a:outerShdw blurRad="241300" dist="38100" dir="2700000" algn="tl" rotWithShape="0">
              <a:schemeClr val="tx1">
                <a:lumMod val="65000"/>
                <a:lumOff val="35000"/>
                <a:alpha val="19000"/>
              </a:schemeClr>
            </a:outerShdw>
          </a:effectLst>
        </p:spPr>
        <p:txBody>
          <a:bodyPr rtlCol="0" anchor="ctr"/>
          <a:lstStyle/>
          <a:p>
            <a:pPr algn="ctr"/>
            <a:r>
              <a:rPr lang="zh-CN" altLang="en-US"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rPr>
              <a:t>三个代表</a:t>
            </a:r>
            <a:r>
              <a:rPr lang="zh-CN" altLang="en-US"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rPr>
              <a:t>重要思想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圆角矩形 3"/>
          <p:cNvSpPr/>
          <p:nvPr/>
        </p:nvSpPr>
        <p:spPr bwMode="auto">
          <a:xfrm>
            <a:off x="4716057" y="4121746"/>
            <a:ext cx="2642478" cy="547370"/>
          </a:xfrm>
          <a:prstGeom prst="round2DiagRect">
            <a:avLst/>
          </a:prstGeom>
          <a:solidFill>
            <a:schemeClr val="bg1"/>
          </a:solidFill>
          <a:ln w="12700">
            <a:noFill/>
          </a:ln>
          <a:effectLst>
            <a:outerShdw blurRad="241300" dist="38100" dir="2700000" algn="tl" rotWithShape="0">
              <a:schemeClr val="tx1">
                <a:lumMod val="65000"/>
                <a:lumOff val="35000"/>
                <a:alpha val="19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科学发展观</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5439474" y="4990204"/>
            <a:ext cx="1210588" cy="400110"/>
          </a:xfrm>
          <a:prstGeom prst="rect">
            <a:avLst/>
          </a:prstGeom>
        </p:spPr>
        <p:txBody>
          <a:bodyPr wrap="none">
            <a:spAutoFit/>
          </a:bodyPr>
          <a:lstStyle/>
          <a:p>
            <a:pPr algn="ctr">
              <a:defRPr/>
            </a:pPr>
            <a:r>
              <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新的飞跃</a:t>
            </a:r>
            <a:endPar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endParaRPr>
          </a:p>
        </p:txBody>
      </p:sp>
      <p:sp>
        <p:nvSpPr>
          <p:cNvPr id="57" name="矩形: 圆角 65"/>
          <p:cNvSpPr/>
          <p:nvPr/>
        </p:nvSpPr>
        <p:spPr>
          <a:xfrm>
            <a:off x="7897954" y="2810025"/>
            <a:ext cx="3593851" cy="638564"/>
          </a:xfrm>
          <a:prstGeom prst="roundRect">
            <a:avLst/>
          </a:prstGeom>
          <a:gradFill>
            <a:gsLst>
              <a:gs pos="0">
                <a:srgbClr val="C0504D">
                  <a:lumMod val="60000"/>
                  <a:lumOff val="40000"/>
                </a:srgbClr>
              </a:gs>
              <a:gs pos="60000">
                <a:srgbClr val="C0504D"/>
              </a:gs>
            </a:gsLst>
            <a:lin ang="2700000" scaled="0"/>
          </a:gradFill>
          <a:ln w="57150" cap="rnd" cmpd="sng" algn="ctr">
            <a:noFill/>
            <a:prstDash val="solid"/>
            <a:round/>
          </a:ln>
          <a:effectLst>
            <a:outerShdw blurRad="190500" dist="38100" dir="2700000" algn="tl" rotWithShape="0">
              <a:prstClr val="black">
                <a:alpha val="20000"/>
              </a:prstClr>
            </a:outerShdw>
          </a:effectLst>
        </p:spPr>
        <p:txBody>
          <a:bodyPr rot="0" spcFirstLastPara="0" vert="horz" wrap="none" lIns="91440" tIns="45720" rIns="91440" bIns="45720" numCol="1" spcCol="0" rtlCol="0" fromWordArt="0" anchor="ctr" anchorCtr="0" forceAA="0" compatLnSpc="1">
            <a:noAutofit/>
          </a:bodyP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GB" sz="1400" b="1" i="0" u="none" strike="noStrike" kern="0" cap="none" spc="0" normalizeH="0" baseline="0" noProof="0" dirty="0">
              <a:ln>
                <a:noFill/>
              </a:ln>
              <a:solidFill>
                <a:prstClr val="white"/>
              </a:solidFill>
              <a:effectLst/>
              <a:uLnTx/>
              <a:uFillTx/>
              <a:latin typeface="等线" panose="02010600030101010101" charset="-122"/>
              <a:ea typeface="+mn-ea"/>
              <a:cs typeface="+mn-cs"/>
            </a:endParaRPr>
          </a:p>
        </p:txBody>
      </p:sp>
      <p:sp>
        <p:nvSpPr>
          <p:cNvPr id="58" name="íṧḷîḓè"/>
          <p:cNvSpPr/>
          <p:nvPr/>
        </p:nvSpPr>
        <p:spPr>
          <a:xfrm>
            <a:off x="7893201" y="1838970"/>
            <a:ext cx="3598604" cy="1015833"/>
          </a:xfrm>
          <a:prstGeom prst="snip2SameRect">
            <a:avLst/>
          </a:prstGeom>
          <a:solidFill>
            <a:schemeClr val="bg1"/>
          </a:solidFill>
          <a:ln w="6350">
            <a:solidFill>
              <a:schemeClr val="bg1">
                <a:lumMod val="95000"/>
              </a:schemeClr>
            </a:solidFill>
          </a:ln>
          <a:effectLst>
            <a:outerShdw blurRad="254000" dist="63500" sx="102000" sy="102000" algn="ctr" rotWithShape="0">
              <a:schemeClr val="tx1">
                <a:lumMod val="95000"/>
                <a:lumOff val="5000"/>
                <a:alpha val="20000"/>
              </a:schemeClr>
            </a:outerShdw>
          </a:effectLst>
        </p:spPr>
        <p:txBody>
          <a:bodyPr rtlCol="0" anchor="t"/>
          <a:lstStyle/>
          <a:p>
            <a:pPr algn="ct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59" name="矩形 58"/>
          <p:cNvSpPr/>
          <p:nvPr/>
        </p:nvSpPr>
        <p:spPr>
          <a:xfrm>
            <a:off x="8183470" y="1985299"/>
            <a:ext cx="3018065" cy="769441"/>
          </a:xfrm>
          <a:prstGeom prst="rect">
            <a:avLst/>
          </a:prstGeom>
        </p:spPr>
        <p:txBody>
          <a:bodyPr wrap="square">
            <a:spAutoFit/>
          </a:bodyPr>
          <a:lstStyle/>
          <a:p>
            <a:pPr lvl="0" algn="ctr">
              <a:defRPr/>
            </a:pPr>
            <a:r>
              <a:rPr lang="zh-CN" altLang="en-US" sz="2200" b="1" kern="0" dirty="0">
                <a:solidFill>
                  <a:srgbClr val="C00000"/>
                </a:solidFill>
                <a:ea typeface="微软雅黑" panose="020B0503020204020204" pitchFamily="34" charset="-122"/>
              </a:rPr>
              <a:t>习近平新时代中国特色社会主义思想</a:t>
            </a:r>
            <a:endParaRPr lang="zh-CN" altLang="en-US" sz="2200" b="1" kern="0" dirty="0">
              <a:solidFill>
                <a:srgbClr val="C00000"/>
              </a:solidFill>
              <a:ea typeface="微软雅黑" panose="020B0503020204020204" pitchFamily="34" charset="-122"/>
            </a:endParaRPr>
          </a:p>
        </p:txBody>
      </p:sp>
      <p:sp>
        <p:nvSpPr>
          <p:cNvPr id="60" name="矩形 59"/>
          <p:cNvSpPr/>
          <p:nvPr/>
        </p:nvSpPr>
        <p:spPr>
          <a:xfrm>
            <a:off x="9087208" y="2936510"/>
            <a:ext cx="1210588" cy="400110"/>
          </a:xfrm>
          <a:prstGeom prst="rect">
            <a:avLst/>
          </a:prstGeom>
        </p:spPr>
        <p:txBody>
          <a:bodyPr wrap="none">
            <a:spAutoFit/>
          </a:bodyPr>
          <a:lstStyle/>
          <a:p>
            <a:pPr algn="ctr">
              <a:defRPr/>
            </a:pPr>
            <a:r>
              <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新的飞跃</a:t>
            </a:r>
            <a:endPar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b="23254"/>
          <a:stretch>
            <a:fillRect/>
          </a:stretch>
        </p:blipFill>
        <p:spPr>
          <a:xfrm>
            <a:off x="0" y="2939165"/>
            <a:ext cx="12191999" cy="3918835"/>
          </a:xfrm>
          <a:prstGeom prst="rect">
            <a:avLst/>
          </a:prstGeom>
        </p:spPr>
      </p:pic>
      <p:sp>
        <p:nvSpPr>
          <p:cNvPr id="26" name="矩形 25"/>
          <p:cNvSpPr/>
          <p:nvPr/>
        </p:nvSpPr>
        <p:spPr>
          <a:xfrm>
            <a:off x="0" y="2548049"/>
            <a:ext cx="12192000" cy="4324015"/>
          </a:xfrm>
          <a:prstGeom prst="rect">
            <a:avLst/>
          </a:prstGeom>
          <a:gradFill flip="none" rotWithShape="1">
            <a:gsLst>
              <a:gs pos="0">
                <a:srgbClr val="FCFDFA"/>
              </a:gs>
              <a:gs pos="100000">
                <a:srgbClr val="FCFDFA">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0"/>
          <p:cNvSpPr txBox="1"/>
          <p:nvPr/>
        </p:nvSpPr>
        <p:spPr>
          <a:xfrm>
            <a:off x="1638300" y="608998"/>
            <a:ext cx="8915400" cy="600164"/>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（一）毛泽东思想</a:t>
            </a:r>
            <a:endParaRPr lang="zh-CN" altLang="en-US" sz="2200" b="1" dirty="0">
              <a:latin typeface="微软雅黑" panose="020B0503020204020204" pitchFamily="34" charset="-122"/>
              <a:ea typeface="微软雅黑" panose="020B0503020204020204" pitchFamily="34" charset="-122"/>
            </a:endParaRPr>
          </a:p>
        </p:txBody>
      </p:sp>
      <p:sp>
        <p:nvSpPr>
          <p:cNvPr id="25" name="Title 6"/>
          <p:cNvSpPr txBox="1"/>
          <p:nvPr>
            <p:custDataLst>
              <p:tags r:id="rId2"/>
            </p:custDataLst>
          </p:nvPr>
        </p:nvSpPr>
        <p:spPr>
          <a:xfrm>
            <a:off x="1749147" y="2048326"/>
            <a:ext cx="8693706" cy="3968843"/>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457200" algn="ju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在革命斗争中，以毛泽东同志为主要代表的中国共产党人，把马克思列宁主义基本原理同中国具体实际相结合，对经过艰苦探索、付出巨大牺牲积累的一系列独创性经验作了理论概括，开辟了农村包围城市、武装夺取政权的正确革命道路，创立了毛泽东思想，为夺取新民主主义革命胜利指明了正确方向。</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ju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在社会主义革命和建设时期，以毛泽东同志为主要代表的中国共产党人，提出关于社会主义建设的一系列重要思想。</a:t>
            </a:r>
            <a:endPar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endParaRPr>
          </a:p>
          <a:p>
            <a:pPr lvl="0" indent="457200" algn="ju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毛泽东思想是马克思列宁主义在中国的创造性运用和发展，是被实践证明了的关于中国革命和建设的正确的理论原则和经验总结，是马克思主义中国化的第一次历史性飞跃。</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 name="组合 3"/>
          <p:cNvGrpSpPr/>
          <p:nvPr/>
        </p:nvGrpSpPr>
        <p:grpSpPr>
          <a:xfrm>
            <a:off x="2729465" y="1432474"/>
            <a:ext cx="6733071" cy="400110"/>
            <a:chOff x="2292450" y="1497866"/>
            <a:chExt cx="6733071" cy="400110"/>
          </a:xfrm>
        </p:grpSpPr>
        <p:grpSp>
          <p:nvGrpSpPr>
            <p:cNvPr id="16" name="组合 15"/>
            <p:cNvGrpSpPr/>
            <p:nvPr/>
          </p:nvGrpSpPr>
          <p:grpSpPr>
            <a:xfrm>
              <a:off x="6293190" y="1600278"/>
              <a:ext cx="2732331" cy="144016"/>
              <a:chOff x="8329902" y="1642914"/>
              <a:chExt cx="2732331" cy="144016"/>
            </a:xfrm>
          </p:grpSpPr>
          <p:cxnSp>
            <p:nvCxnSpPr>
              <p:cNvPr id="17" name="直线连接符 5"/>
              <p:cNvCxnSpPr/>
              <p:nvPr/>
            </p:nvCxnSpPr>
            <p:spPr>
              <a:xfrm>
                <a:off x="8329902" y="1714922"/>
                <a:ext cx="2151027"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8"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 name="组合 1"/>
            <p:cNvGrpSpPr/>
            <p:nvPr/>
          </p:nvGrpSpPr>
          <p:grpSpPr>
            <a:xfrm>
              <a:off x="2292450" y="1497866"/>
              <a:ext cx="3970318" cy="400110"/>
              <a:chOff x="1102277" y="1497866"/>
              <a:chExt cx="3970318" cy="400110"/>
            </a:xfrm>
          </p:grpSpPr>
          <p:sp>
            <p:nvSpPr>
              <p:cNvPr id="15" name="矩形 14"/>
              <p:cNvSpPr/>
              <p:nvPr/>
            </p:nvSpPr>
            <p:spPr>
              <a:xfrm>
                <a:off x="1102277" y="1497866"/>
                <a:ext cx="3970318" cy="400110"/>
              </a:xfrm>
              <a:prstGeom prst="rect">
                <a:avLst/>
              </a:prstGeom>
            </p:spPr>
            <p:txBody>
              <a:bodyPr wrap="none">
                <a:spAutoFit/>
              </a:bodyPr>
              <a:lstStyle/>
              <a:p>
                <a:pPr lvl="0" indent="457200" fontAlgn="auto">
                  <a:spcBef>
                    <a:spcPts val="800"/>
                  </a:spcBef>
                  <a:spcAft>
                    <a:spcPts val="0"/>
                  </a:spcAft>
                  <a:buSzPct val="100000"/>
                  <a:buFont typeface="+mj-lt"/>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cs typeface="微软雅黑" panose="020B0503020204020204" pitchFamily="34" charset="-122"/>
                    <a:sym typeface="+mn-ea"/>
                  </a:rPr>
                  <a:t>在革命和建设的长期实践中</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矩形: 对角圆角 41"/>
              <p:cNvSpPr>
                <a:spLocks noChangeAspect="1"/>
              </p:cNvSpPr>
              <p:nvPr/>
            </p:nvSpPr>
            <p:spPr>
              <a:xfrm rot="18900000">
                <a:off x="1161425" y="1609360"/>
                <a:ext cx="202047" cy="202776"/>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3230" b="32611"/>
          <a:stretch>
            <a:fillRect/>
          </a:stretch>
        </p:blipFill>
        <p:spPr bwMode="auto">
          <a:xfrm flipH="1">
            <a:off x="-3" y="-1"/>
            <a:ext cx="12210249"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1231148" y="1997365"/>
            <a:ext cx="10199854" cy="3670891"/>
            <a:chOff x="1231148" y="1997365"/>
            <a:chExt cx="10199854" cy="3670891"/>
          </a:xfrm>
        </p:grpSpPr>
        <p:sp>
          <p:nvSpPr>
            <p:cNvPr id="25" name="矩形 24"/>
            <p:cNvSpPr/>
            <p:nvPr/>
          </p:nvSpPr>
          <p:spPr>
            <a:xfrm>
              <a:off x="1256146" y="1997365"/>
              <a:ext cx="10174690" cy="3670888"/>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231148" y="1997365"/>
              <a:ext cx="10199854" cy="3670891"/>
              <a:chOff x="978485" y="2323341"/>
              <a:chExt cx="10199854" cy="3203760"/>
            </a:xfrm>
          </p:grpSpPr>
          <p:cxnSp>
            <p:nvCxnSpPr>
              <p:cNvPr id="17" name="直线连接符 11"/>
              <p:cNvCxnSpPr/>
              <p:nvPr/>
            </p:nvCxnSpPr>
            <p:spPr>
              <a:xfrm flipV="1">
                <a:off x="5444924" y="2323341"/>
                <a:ext cx="5733415" cy="7205"/>
              </a:xfrm>
              <a:prstGeom prst="line">
                <a:avLst/>
              </a:prstGeom>
              <a:ln w="25400">
                <a:solidFill>
                  <a:srgbClr val="C20316"/>
                </a:solidFill>
              </a:ln>
            </p:spPr>
            <p:style>
              <a:lnRef idx="1">
                <a:schemeClr val="accent1"/>
              </a:lnRef>
              <a:fillRef idx="0">
                <a:schemeClr val="accent1"/>
              </a:fillRef>
              <a:effectRef idx="0">
                <a:schemeClr val="accent1"/>
              </a:effectRef>
              <a:fontRef idx="minor">
                <a:schemeClr val="tx1"/>
              </a:fontRef>
            </p:style>
          </p:cxnSp>
          <p:cxnSp>
            <p:nvCxnSpPr>
              <p:cNvPr id="18" name="直线连接符 12"/>
              <p:cNvCxnSpPr/>
              <p:nvPr/>
            </p:nvCxnSpPr>
            <p:spPr>
              <a:xfrm flipV="1">
                <a:off x="11178172" y="2323341"/>
                <a:ext cx="0" cy="3203760"/>
              </a:xfrm>
              <a:prstGeom prst="line">
                <a:avLst/>
              </a:prstGeom>
              <a:ln w="25400">
                <a:solidFill>
                  <a:srgbClr val="C20316"/>
                </a:solidFill>
              </a:ln>
            </p:spPr>
            <p:style>
              <a:lnRef idx="1">
                <a:schemeClr val="accent1"/>
              </a:lnRef>
              <a:fillRef idx="0">
                <a:schemeClr val="accent1"/>
              </a:fillRef>
              <a:effectRef idx="0">
                <a:schemeClr val="accent1"/>
              </a:effectRef>
              <a:fontRef idx="minor">
                <a:schemeClr val="tx1"/>
              </a:fontRef>
            </p:style>
          </p:cxnSp>
          <p:cxnSp>
            <p:nvCxnSpPr>
              <p:cNvPr id="19" name="直线连接符 14"/>
              <p:cNvCxnSpPr/>
              <p:nvPr/>
            </p:nvCxnSpPr>
            <p:spPr>
              <a:xfrm>
                <a:off x="978485" y="5527101"/>
                <a:ext cx="10199687" cy="0"/>
              </a:xfrm>
              <a:prstGeom prst="line">
                <a:avLst/>
              </a:prstGeom>
              <a:ln w="25400">
                <a:solidFill>
                  <a:srgbClr val="C20316"/>
                </a:solidFill>
              </a:ln>
            </p:spPr>
            <p:style>
              <a:lnRef idx="1">
                <a:schemeClr val="accent1"/>
              </a:lnRef>
              <a:fillRef idx="0">
                <a:schemeClr val="accent1"/>
              </a:fillRef>
              <a:effectRef idx="0">
                <a:schemeClr val="accent1"/>
              </a:effectRef>
              <a:fontRef idx="minor">
                <a:schemeClr val="tx1"/>
              </a:fontRef>
            </p:style>
          </p:cxnSp>
          <p:cxnSp>
            <p:nvCxnSpPr>
              <p:cNvPr id="20" name="直线连接符 17"/>
              <p:cNvCxnSpPr/>
              <p:nvPr/>
            </p:nvCxnSpPr>
            <p:spPr>
              <a:xfrm flipV="1">
                <a:off x="978485" y="2569871"/>
                <a:ext cx="0" cy="2957230"/>
              </a:xfrm>
              <a:prstGeom prst="line">
                <a:avLst/>
              </a:prstGeom>
              <a:ln w="25400">
                <a:solidFill>
                  <a:srgbClr val="C20316"/>
                </a:solidFill>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4706619" y="2642143"/>
            <a:ext cx="3214370" cy="2765706"/>
            <a:chOff x="4741774" y="2744496"/>
            <a:chExt cx="3164391" cy="2662485"/>
          </a:xfrm>
        </p:grpSpPr>
        <p:sp>
          <p:nvSpPr>
            <p:cNvPr id="10" name="矩形 8"/>
            <p:cNvSpPr>
              <a:spLocks noChangeArrowheads="1"/>
            </p:cNvSpPr>
            <p:nvPr/>
          </p:nvSpPr>
          <p:spPr bwMode="auto">
            <a:xfrm>
              <a:off x="4741774" y="4963788"/>
              <a:ext cx="3164391" cy="44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20000"/>
                </a:lnSpc>
                <a:spcBef>
                  <a:spcPct val="0"/>
                </a:spcBef>
                <a:buNone/>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“三个代表”重要思想</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pic>
          <p:nvPicPr>
            <p:cNvPr id="1028" name="Picture 4" descr="https://bkimg.cdn.bcebos.com/pic/94cad1c8a786c917b6568212c43d70cf3bc75740?x-bce-process=image/watermark,image_d2F0ZXIvYmFpa2U5Mg==,g_7,xp_5,yp_5/format,f_aut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849"/>
            <a:stretch>
              <a:fillRect/>
            </a:stretch>
          </p:blipFill>
          <p:spPr bwMode="auto">
            <a:xfrm>
              <a:off x="4890550" y="2744496"/>
              <a:ext cx="2894587" cy="2078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29" name="TextBox 10"/>
          <p:cNvSpPr txBox="1"/>
          <p:nvPr/>
        </p:nvSpPr>
        <p:spPr>
          <a:xfrm>
            <a:off x="1638300" y="638484"/>
            <a:ext cx="8915400" cy="598805"/>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（二）中国特色社会主义理论体系</a:t>
            </a:r>
            <a:endParaRPr lang="zh-CN" altLang="en-US" sz="2200" b="1" dirty="0">
              <a:latin typeface="微软雅黑" panose="020B0503020204020204" pitchFamily="34" charset="-122"/>
              <a:ea typeface="微软雅黑" panose="020B0503020204020204" pitchFamily="34" charset="-122"/>
            </a:endParaRPr>
          </a:p>
        </p:txBody>
      </p:sp>
      <p:sp>
        <p:nvSpPr>
          <p:cNvPr id="22" name="矩形 21"/>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657350" y="2642143"/>
            <a:ext cx="2891574" cy="2756978"/>
            <a:chOff x="1657350" y="2642143"/>
            <a:chExt cx="2891574" cy="2756978"/>
          </a:xfrm>
        </p:grpSpPr>
        <p:sp>
          <p:nvSpPr>
            <p:cNvPr id="13" name="矩形 8"/>
            <p:cNvSpPr>
              <a:spLocks noChangeArrowheads="1"/>
            </p:cNvSpPr>
            <p:nvPr/>
          </p:nvSpPr>
          <p:spPr bwMode="auto">
            <a:xfrm>
              <a:off x="1701265" y="4968875"/>
              <a:ext cx="2847659" cy="4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20000"/>
                </a:lnSpc>
                <a:spcBef>
                  <a:spcPct val="0"/>
                </a:spcBef>
                <a:buFontTx/>
                <a:buNone/>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邓小平理论</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pic>
          <p:nvPicPr>
            <p:cNvPr id="17410" name="Picture 2" descr="电影《邓小平·1928》首映式在上海隆重举行编辑图片素材-ID:382072188"/>
            <p:cNvPicPr>
              <a:picLocks noChangeAspect="1" noChangeArrowheads="1"/>
            </p:cNvPicPr>
            <p:nvPr/>
          </p:nvPicPr>
          <p:blipFill>
            <a:blip r:embed="rId3"/>
            <a:srcRect l="9750" r="47608" b="49516"/>
            <a:stretch>
              <a:fillRect/>
            </a:stretch>
          </p:blipFill>
          <p:spPr bwMode="auto">
            <a:xfrm>
              <a:off x="1657350" y="2642143"/>
              <a:ext cx="2838450" cy="2139407"/>
            </a:xfrm>
            <a:prstGeom prst="rect">
              <a:avLst/>
            </a:prstGeom>
            <a:ln>
              <a:noFill/>
            </a:ln>
            <a:effectLst>
              <a:outerShdw blurRad="292100" dist="139700" dir="2700000" sx="99000" sy="99000" algn="tl" rotWithShape="0">
                <a:schemeClr val="tx1">
                  <a:lumMod val="65000"/>
                  <a:lumOff val="35000"/>
                  <a:alpha val="58000"/>
                </a:schemeClr>
              </a:outerShdw>
            </a:effectLst>
          </p:spPr>
        </p:pic>
      </p:grpSp>
      <p:sp>
        <p:nvSpPr>
          <p:cNvPr id="11" name="矩形 8"/>
          <p:cNvSpPr>
            <a:spLocks noChangeArrowheads="1"/>
          </p:cNvSpPr>
          <p:nvPr/>
        </p:nvSpPr>
        <p:spPr bwMode="auto">
          <a:xfrm>
            <a:off x="8086090" y="4963934"/>
            <a:ext cx="3164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20000"/>
              </a:lnSpc>
              <a:spcBef>
                <a:spcPct val="0"/>
              </a:spcBef>
              <a:buFontTx/>
              <a:buNone/>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科学发展观</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4" name="矩形 3"/>
          <p:cNvSpPr>
            <a:spLocks noChangeArrowheads="1"/>
          </p:cNvSpPr>
          <p:nvPr/>
        </p:nvSpPr>
        <p:spPr bwMode="auto">
          <a:xfrm>
            <a:off x="1231147" y="1779976"/>
            <a:ext cx="43405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R="0" lvl="0"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中国特色社会主义理论体系</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7" name="图片 26"/>
          <p:cNvPicPr>
            <a:picLocks noChangeAspect="1"/>
          </p:cNvPicPr>
          <p:nvPr/>
        </p:nvPicPr>
        <p:blipFill rotWithShape="1">
          <a:blip r:embed="rId4"/>
          <a:srcRect l="8523" r="8476" b="1532"/>
          <a:stretch>
            <a:fillRect/>
          </a:stretch>
        </p:blipFill>
        <p:spPr>
          <a:xfrm>
            <a:off x="8159995" y="2637496"/>
            <a:ext cx="2958958" cy="2188411"/>
          </a:xfrm>
          <a:prstGeom prst="rect">
            <a:avLst/>
          </a:prstGeom>
          <a:ln>
            <a:noFill/>
          </a:ln>
          <a:effectLst>
            <a:outerShdw blurRad="292100" dist="139700" dir="2700000" sx="99000" sy="99000" algn="tl" rotWithShape="0">
              <a:schemeClr val="tx1">
                <a:lumMod val="65000"/>
                <a:lumOff val="35000"/>
                <a:alpha val="58000"/>
              </a:scheme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sp>
        <p:nvSpPr>
          <p:cNvPr id="19" name="矩形 18"/>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6" name="图片 32" descr="图片包含 轮廓&#10;&#10;已生成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sp>
        <p:nvSpPr>
          <p:cNvPr id="6" name="矩形 5"/>
          <p:cNvSpPr/>
          <p:nvPr/>
        </p:nvSpPr>
        <p:spPr>
          <a:xfrm>
            <a:off x="1256145" y="1611357"/>
            <a:ext cx="9605819" cy="3683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grpSp>
        <p:nvGrpSpPr>
          <p:cNvPr id="5" name="组合 4"/>
          <p:cNvGrpSpPr/>
          <p:nvPr/>
        </p:nvGrpSpPr>
        <p:grpSpPr>
          <a:xfrm>
            <a:off x="1882521" y="1064480"/>
            <a:ext cx="8585547" cy="400110"/>
            <a:chOff x="1882521" y="1064480"/>
            <a:chExt cx="8585547" cy="400110"/>
          </a:xfrm>
        </p:grpSpPr>
        <p:grpSp>
          <p:nvGrpSpPr>
            <p:cNvPr id="33" name="组合 32"/>
            <p:cNvGrpSpPr/>
            <p:nvPr/>
          </p:nvGrpSpPr>
          <p:grpSpPr>
            <a:xfrm>
              <a:off x="5590908" y="1209598"/>
              <a:ext cx="4877160" cy="144016"/>
              <a:chOff x="6185073" y="1642914"/>
              <a:chExt cx="4877160" cy="144016"/>
            </a:xfrm>
          </p:grpSpPr>
          <p:cxnSp>
            <p:nvCxnSpPr>
              <p:cNvPr id="34" name="直线连接符 5"/>
              <p:cNvCxnSpPr/>
              <p:nvPr/>
            </p:nvCxnSpPr>
            <p:spPr>
              <a:xfrm>
                <a:off x="6185073" y="1714922"/>
                <a:ext cx="4295856"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5"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6"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7"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882521" y="1064480"/>
              <a:ext cx="3693319" cy="400110"/>
              <a:chOff x="1844421" y="1064480"/>
              <a:chExt cx="3693319" cy="400110"/>
            </a:xfrm>
          </p:grpSpPr>
          <p:sp>
            <p:nvSpPr>
              <p:cNvPr id="32" name="矩形 31"/>
              <p:cNvSpPr/>
              <p:nvPr/>
            </p:nvSpPr>
            <p:spPr>
              <a:xfrm>
                <a:off x="1844421" y="1064480"/>
                <a:ext cx="3693319" cy="400110"/>
              </a:xfrm>
              <a:prstGeom prst="rect">
                <a:avLst/>
              </a:prstGeom>
            </p:spPr>
            <p:txBody>
              <a:bodyPr wrap="none">
                <a:spAutoFit/>
              </a:bodyPr>
              <a:lstStyle/>
              <a:p>
                <a:pPr indent="457200" algn="just">
                  <a:spcBef>
                    <a:spcPts val="800"/>
                  </a:spcBef>
                  <a:buSzPct val="100000"/>
                  <a:buFont typeface="+mj-lt"/>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rPr>
                  <a:t>党的十一届三中全会以后</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endParaRPr>
              </a:p>
            </p:txBody>
          </p:sp>
          <p:sp>
            <p:nvSpPr>
              <p:cNvPr id="38"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
        <p:nvSpPr>
          <p:cNvPr id="7" name="Title 6"/>
          <p:cNvSpPr txBox="1"/>
          <p:nvPr>
            <p:custDataLst>
              <p:tags r:id="rId5"/>
            </p:custDataLst>
          </p:nvPr>
        </p:nvSpPr>
        <p:spPr>
          <a:xfrm>
            <a:off x="1882521" y="1659323"/>
            <a:ext cx="8518779" cy="256608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dist" fontAlgn="auto">
              <a:lnSpc>
                <a:spcPct val="150000"/>
              </a:lnSpc>
              <a:spcBef>
                <a:spcPts val="800"/>
              </a:spcBef>
              <a:spcAft>
                <a:spcPts val="0"/>
              </a:spcAft>
              <a:buSzPct val="100000"/>
              <a:buFont typeface="+mj-lt"/>
            </a:pPr>
            <a:r>
              <a:rPr lang="zh-CN" altLang="en-US" sz="1800" spc="160" dirty="0" smtClean="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以</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邓小平同志为主要代表的中国共产党人，团结带领全党全国各族人民，深刻总结新中国成立以来正反两方面经验，围绕什么是社会主义、怎样建设社会主义这一根本问题，借鉴世界社会主义历史经验，创立了邓小平理论，解放思想，实事求是，作出把党和国家工作中心转移到经济建设上来、实行改革开放的历史性决策，深刻揭示社会主义本质，确立社会主义初级阶段基本路线，明确提出走自己的路、建设中国特色社会主义，科学回答了建设中</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矩形 41"/>
          <p:cNvSpPr/>
          <p:nvPr/>
        </p:nvSpPr>
        <p:spPr>
          <a:xfrm>
            <a:off x="5700763" y="4152215"/>
            <a:ext cx="4766670" cy="1754326"/>
          </a:xfrm>
          <a:prstGeom prst="rect">
            <a:avLst/>
          </a:prstGeom>
        </p:spPr>
        <p:txBody>
          <a:bodyPr wrap="square">
            <a:spAutoFit/>
          </a:bodyPr>
          <a:lstStyle/>
          <a:p>
            <a:pPr algn="just">
              <a:lnSpc>
                <a:spcPct val="150000"/>
              </a:lnSpc>
            </a:pPr>
            <a:r>
              <a:rPr lang="zh-CN" altLang="en-US"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国特色社会主义的一系列基本问题，制定了到二十一世纪中叶分三步走、基本实现社会主义现代化的发展战略，成功开创了中国特色社会主义。</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15" name="图片 32" descr="图片包含 轮廓&#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
        <p:nvSpPr>
          <p:cNvPr id="16" name="矩形 15"/>
          <p:cNvSpPr/>
          <p:nvPr/>
        </p:nvSpPr>
        <p:spPr>
          <a:xfrm>
            <a:off x="1432263" y="1580937"/>
            <a:ext cx="9327473" cy="3510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6" name="Title 6"/>
          <p:cNvSpPr txBox="1"/>
          <p:nvPr>
            <p:custDataLst>
              <p:tags r:id="rId5"/>
            </p:custDataLst>
          </p:nvPr>
        </p:nvSpPr>
        <p:spPr>
          <a:xfrm>
            <a:off x="1848467" y="1748195"/>
            <a:ext cx="8629033" cy="256608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di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spc="160" dirty="0" smtClean="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以</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江泽民同志为主要代表的中国共产党人，团结带领全党全国各族人民，坚持党的基本理论、基本路线，加深了对什么是社会主义、怎样建设社会主义和建设什么样的党、怎样建设党的认识，形成了</a:t>
            </a:r>
            <a:r>
              <a:rPr lang="zh-CN" altLang="en-US" sz="1800" spc="160" dirty="0">
                <a:ln w="3175">
                  <a:noFill/>
                  <a:prstDash val="dash"/>
                </a:ln>
                <a:latin typeface="楷体" panose="02010609060101010101" pitchFamily="49" charset="-122"/>
                <a:ea typeface="楷体" panose="02010609060101010101" pitchFamily="49" charset="-122"/>
                <a:cs typeface="微软雅黑" panose="020B0503020204020204" pitchFamily="34" charset="-122"/>
                <a:sym typeface="+mn-ea"/>
              </a:rPr>
              <a:t>“</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三个代表</a:t>
            </a:r>
            <a:r>
              <a:rPr lang="zh-CN" altLang="en-US" sz="1800" spc="160" dirty="0">
                <a:ln w="3175">
                  <a:noFill/>
                  <a:prstDash val="dash"/>
                </a:ln>
                <a:latin typeface="楷体" panose="02010609060101010101" pitchFamily="49" charset="-122"/>
                <a:ea typeface="楷体" panose="02010609060101010101" pitchFamily="49" charset="-122"/>
                <a:cs typeface="微软雅黑" panose="020B0503020204020204" pitchFamily="34" charset="-122"/>
                <a:sym typeface="+mn-ea"/>
              </a:rPr>
              <a:t>”</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重要思想，在国内外形势十分复杂、世界社会主义出现严重曲折的严峻考验面前捍卫了中国特色社会主义，确立了社会主义市场经济体制的改革目标和基本框架，确立了社会主义初级阶段公有制为主体、多种所有制经济共同发展的基本经济制度和按</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矩形 18"/>
          <p:cNvSpPr/>
          <p:nvPr/>
        </p:nvSpPr>
        <p:spPr>
          <a:xfrm>
            <a:off x="5581650" y="4176186"/>
            <a:ext cx="4914900" cy="1754326"/>
          </a:xfrm>
          <a:prstGeom prst="rect">
            <a:avLst/>
          </a:prstGeom>
        </p:spPr>
        <p:txBody>
          <a:bodyPr wrap="square">
            <a:spAutoFit/>
          </a:bodyPr>
          <a:lstStyle/>
          <a:p>
            <a:pPr lvl="0" algn="just" fontAlgn="auto">
              <a:lnSpc>
                <a:spcPct val="150000"/>
              </a:lnSpc>
              <a:spcBef>
                <a:spcPts val="800"/>
              </a:spcBef>
              <a:spcAft>
                <a:spcPts val="0"/>
              </a:spcAft>
              <a:buSzPct val="100000"/>
              <a:buFont typeface="+mj-lt"/>
            </a:pPr>
            <a:r>
              <a:rPr lang="zh-CN" altLang="en-US"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劳分配为主体、多种分配方式并存的分配制度，开创了全面改革开放新局面，推进党的建设新的伟大工程，成功把中国特色社会主义推向二十一世纪。</a:t>
            </a:r>
            <a:endParaRPr lang="en-US" altLang="zh-CN"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文本框 22"/>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882521" y="1064480"/>
            <a:ext cx="8585547" cy="400110"/>
            <a:chOff x="1882521" y="1064480"/>
            <a:chExt cx="8585547" cy="400110"/>
          </a:xfrm>
        </p:grpSpPr>
        <p:grpSp>
          <p:nvGrpSpPr>
            <p:cNvPr id="28" name="组合 27"/>
            <p:cNvGrpSpPr/>
            <p:nvPr/>
          </p:nvGrpSpPr>
          <p:grpSpPr>
            <a:xfrm>
              <a:off x="5590908" y="1209598"/>
              <a:ext cx="4877160" cy="144016"/>
              <a:chOff x="6185073" y="1642914"/>
              <a:chExt cx="4877160" cy="144016"/>
            </a:xfrm>
          </p:grpSpPr>
          <p:cxnSp>
            <p:nvCxnSpPr>
              <p:cNvPr id="32" name="直线连接符 5"/>
              <p:cNvCxnSpPr/>
              <p:nvPr/>
            </p:nvCxnSpPr>
            <p:spPr>
              <a:xfrm>
                <a:off x="6185073" y="1714922"/>
                <a:ext cx="4295856"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3"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4"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5"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882521" y="1064480"/>
              <a:ext cx="3693319" cy="400110"/>
              <a:chOff x="1844421" y="1064480"/>
              <a:chExt cx="3693319" cy="400110"/>
            </a:xfrm>
          </p:grpSpPr>
          <p:sp>
            <p:nvSpPr>
              <p:cNvPr id="30" name="矩形 29"/>
              <p:cNvSpPr/>
              <p:nvPr/>
            </p:nvSpPr>
            <p:spPr>
              <a:xfrm>
                <a:off x="1844421" y="1064480"/>
                <a:ext cx="3693319" cy="400110"/>
              </a:xfrm>
              <a:prstGeom prst="rect">
                <a:avLst/>
              </a:prstGeom>
            </p:spPr>
            <p:txBody>
              <a:bodyPr wrap="none">
                <a:spAutoFit/>
              </a:bodyPr>
              <a:lstStyle/>
              <a:p>
                <a:pPr indent="457200" algn="just">
                  <a:spcBef>
                    <a:spcPts val="800"/>
                  </a:spcBef>
                  <a:buSzPct val="100000"/>
                  <a:buFont typeface="+mj-lt"/>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rPr>
                  <a:t>党的十三届四中全会以后</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endParaRPr>
              </a:p>
            </p:txBody>
          </p:sp>
          <p:sp>
            <p:nvSpPr>
              <p:cNvPr id="31"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15" name="图片 32" descr="图片包含 轮廓&#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
        <p:nvSpPr>
          <p:cNvPr id="17" name="矩形 16"/>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16" name="矩形 15"/>
          <p:cNvSpPr/>
          <p:nvPr/>
        </p:nvSpPr>
        <p:spPr>
          <a:xfrm>
            <a:off x="1432263" y="1939154"/>
            <a:ext cx="9327473" cy="2979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Title 6"/>
          <p:cNvSpPr txBox="1"/>
          <p:nvPr>
            <p:custDataLst>
              <p:tags r:id="rId5"/>
            </p:custDataLst>
          </p:nvPr>
        </p:nvSpPr>
        <p:spPr>
          <a:xfrm>
            <a:off x="1848467" y="1741574"/>
            <a:ext cx="8571263" cy="2150589"/>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fontAlgn="auto">
              <a:lnSpc>
                <a:spcPct val="150000"/>
              </a:lnSpc>
              <a:spcBef>
                <a:spcPts val="800"/>
              </a:spcBef>
              <a:spcAft>
                <a:spcPts val="0"/>
              </a:spcAft>
              <a:buSzPct val="100000"/>
              <a:buFont typeface="+mj-lt"/>
            </a:pPr>
            <a:r>
              <a:rPr lang="zh-CN" altLang="en-US" sz="1800" spc="160" dirty="0" smtClean="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以</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胡锦涛同志为主要代表的中国共产党人，团结带领全党全国各族人民，在全面建设小康社会进程中推进实践创新、理论创新、制度创新，深刻认识和回答了新形势下实现什么样的发展、怎样发展等重大问题，形成了科学发展观，抓住重要战略机遇期，聚精会神搞建设，一心一意谋发展，强调坚持以人为本、全面协调可持续发展，着力保障和改善民生，促进社会公平正义，</a:t>
            </a:r>
            <a:endPar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矩形 27"/>
          <p:cNvSpPr/>
          <p:nvPr/>
        </p:nvSpPr>
        <p:spPr>
          <a:xfrm>
            <a:off x="5650173" y="3810685"/>
            <a:ext cx="4764775" cy="1338828"/>
          </a:xfrm>
          <a:prstGeom prst="rect">
            <a:avLst/>
          </a:prstGeom>
        </p:spPr>
        <p:txBody>
          <a:bodyPr wrap="square">
            <a:spAutoFit/>
          </a:bodyPr>
          <a:lstStyle/>
          <a:p>
            <a:pPr algn="just">
              <a:lnSpc>
                <a:spcPct val="150000"/>
              </a:lnSpc>
            </a:pPr>
            <a:r>
              <a:rPr lang="zh-CN" altLang="en-US"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推进党的执政能力建设和先进性建设，成功在新形势下坚持和发展了中国特色社会主义。</a:t>
            </a:r>
            <a:endParaRPr lang="zh-CN" altLang="en-US" dirty="0">
              <a:latin typeface="微软雅黑" panose="020B0503020204020204" pitchFamily="34" charset="-122"/>
              <a:ea typeface="微软雅黑" panose="020B0503020204020204" pitchFamily="34" charset="-122"/>
            </a:endParaRPr>
          </a:p>
        </p:txBody>
      </p:sp>
      <p:sp>
        <p:nvSpPr>
          <p:cNvPr id="34"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2047975" y="1064480"/>
            <a:ext cx="8420093" cy="400110"/>
            <a:chOff x="2047975" y="1064480"/>
            <a:chExt cx="8420093" cy="400110"/>
          </a:xfrm>
        </p:grpSpPr>
        <p:grpSp>
          <p:nvGrpSpPr>
            <p:cNvPr id="22" name="组合 21"/>
            <p:cNvGrpSpPr/>
            <p:nvPr/>
          </p:nvGrpSpPr>
          <p:grpSpPr>
            <a:xfrm>
              <a:off x="4724400" y="1209598"/>
              <a:ext cx="5743668" cy="144016"/>
              <a:chOff x="5318565" y="1642914"/>
              <a:chExt cx="5743668" cy="144016"/>
            </a:xfrm>
          </p:grpSpPr>
          <p:cxnSp>
            <p:nvCxnSpPr>
              <p:cNvPr id="35" name="直线连接符 5"/>
              <p:cNvCxnSpPr/>
              <p:nvPr/>
            </p:nvCxnSpPr>
            <p:spPr>
              <a:xfrm>
                <a:off x="5318565" y="1714922"/>
                <a:ext cx="5162364"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6"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7"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8"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047975" y="1064480"/>
              <a:ext cx="2512202" cy="400110"/>
              <a:chOff x="2009875" y="1064480"/>
              <a:chExt cx="2512202" cy="400110"/>
            </a:xfrm>
          </p:grpSpPr>
          <p:sp>
            <p:nvSpPr>
              <p:cNvPr id="24" name="矩形 23"/>
              <p:cNvSpPr/>
              <p:nvPr/>
            </p:nvSpPr>
            <p:spPr>
              <a:xfrm>
                <a:off x="2398419" y="1064480"/>
                <a:ext cx="2123658" cy="400110"/>
              </a:xfrm>
              <a:prstGeom prst="rect">
                <a:avLst/>
              </a:prstGeom>
            </p:spPr>
            <p:txBody>
              <a:bodyPr wrap="none">
                <a:spAutoFit/>
              </a:bodyPr>
              <a:lstStyle/>
              <a:p>
                <a:pPr>
                  <a:spcBef>
                    <a:spcPts val="800"/>
                  </a:spcBef>
                  <a:buSzPct val="100000"/>
                  <a:buFont typeface="+mj-lt"/>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rPr>
                  <a:t>党的十六大以后</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endParaRPr>
              </a:p>
            </p:txBody>
          </p:sp>
          <p:sp>
            <p:nvSpPr>
              <p:cNvPr id="29"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15" name="图片 32" descr="图片包含 轮廓&#10;&#10;已生成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17" name="文本框 1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7" name="图文框 6"/>
          <p:cNvSpPr/>
          <p:nvPr/>
        </p:nvSpPr>
        <p:spPr>
          <a:xfrm>
            <a:off x="1239838" y="710718"/>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04364" y="974702"/>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p:cNvPicPr/>
          <p:nvPr/>
        </p:nvPicPr>
        <p:blipFill rotWithShape="1">
          <a:blip r:embed="rId4"/>
          <a:srcRect l="43532"/>
          <a:stretch>
            <a:fillRect/>
          </a:stretch>
        </p:blipFill>
        <p:spPr>
          <a:xfrm>
            <a:off x="7170260" y="974701"/>
            <a:ext cx="3606753" cy="4799563"/>
          </a:xfrm>
          <a:prstGeom prst="rect">
            <a:avLst/>
          </a:prstGeom>
          <a:noFill/>
          <a:ln w="9525">
            <a:noFill/>
          </a:ln>
        </p:spPr>
      </p:pic>
      <p:sp>
        <p:nvSpPr>
          <p:cNvPr id="9" name="矩形 8"/>
          <p:cNvSpPr/>
          <p:nvPr/>
        </p:nvSpPr>
        <p:spPr>
          <a:xfrm>
            <a:off x="7170259" y="974699"/>
            <a:ext cx="1821341" cy="4799563"/>
          </a:xfrm>
          <a:prstGeom prst="rect">
            <a:avLst/>
          </a:prstGeom>
          <a:gradFill>
            <a:gsLst>
              <a:gs pos="54000">
                <a:srgbClr val="FFFFFF">
                  <a:alpha val="76000"/>
                </a:srgbClr>
              </a:gs>
              <a:gs pos="83000">
                <a:srgbClr val="FFFFFF"/>
              </a:gs>
              <a:gs pos="9000">
                <a:srgbClr val="FFFFF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itle 6"/>
          <p:cNvSpPr txBox="1"/>
          <p:nvPr>
            <p:custDataLst>
              <p:tags r:id="rId5"/>
            </p:custDataLst>
          </p:nvPr>
        </p:nvSpPr>
        <p:spPr>
          <a:xfrm>
            <a:off x="1868965" y="1313282"/>
            <a:ext cx="5713363" cy="405418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fontAlgn="auto">
              <a:lnSpc>
                <a:spcPct val="130000"/>
              </a:lnSpc>
              <a:spcBef>
                <a:spcPts val="0"/>
              </a:spcBef>
              <a:spcAft>
                <a:spcPts val="0"/>
              </a:spcAft>
              <a:buSzPct val="100000"/>
              <a:buFont typeface="+mj-lt"/>
            </a:pPr>
            <a:r>
              <a:rPr lang="zh-CN" altLang="en-US" sz="1900" b="1" spc="160" dirty="0" smtClean="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spc="160" dirty="0" smtClean="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改革开放</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四十周年之际，党中央隆重举行庆祝大会，习近平同志发表重要讲话，全面总结四十年改革开放取得的伟大成就和宝贵经验，强调改革开放是党的一次伟大觉醒，是中国人民和中华民族发展史上一次伟大革命，发出将改革开放进行到底的伟大号召。改革开放和社会主义现代化建设的伟大成就举世瞩目，我国实现了从生产力相对落后的状况到经济总量跃居世界第二的历史性突破，实现了人民生活从温饱不足到总体小康、奔向全面小康的历史性跨越，推进了中华民族从站起来到富起来的伟大飞跃。</a:t>
            </a:r>
            <a:endPar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文本框 18"/>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21" name="图片 32" descr="图片包含 轮廓&#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
        <p:nvSpPr>
          <p:cNvPr id="14" name="TextBox 10"/>
          <p:cNvSpPr txBox="1"/>
          <p:nvPr/>
        </p:nvSpPr>
        <p:spPr>
          <a:xfrm>
            <a:off x="1643856" y="663649"/>
            <a:ext cx="8915400" cy="540341"/>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（三）习近平新时代中国特色社会主义思想</a:t>
            </a:r>
            <a:endParaRPr lang="zh-CN" altLang="en-US" sz="2200" b="1" dirty="0">
              <a:latin typeface="微软雅黑" panose="020B0503020204020204" pitchFamily="34" charset="-122"/>
              <a:ea typeface="微软雅黑" panose="020B0503020204020204" pitchFamily="34" charset="-122"/>
            </a:endParaRPr>
          </a:p>
        </p:txBody>
      </p:sp>
      <p:sp>
        <p:nvSpPr>
          <p:cNvPr id="7" name="矩形 6"/>
          <p:cNvSpPr/>
          <p:nvPr/>
        </p:nvSpPr>
        <p:spPr>
          <a:xfrm>
            <a:off x="1710018" y="1522938"/>
            <a:ext cx="2585323" cy="400110"/>
          </a:xfrm>
          <a:prstGeom prst="rect">
            <a:avLst/>
          </a:prstGeom>
        </p:spPr>
        <p:txBody>
          <a:bodyPr wrap="none">
            <a:spAutoFit/>
          </a:bodyPr>
          <a:lstStyle/>
          <a:p>
            <a:pPr indent="457200">
              <a:spcBef>
                <a:spcPts val="800"/>
              </a:spcBef>
              <a:buSzPct val="100000"/>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rPr>
              <a:t>党的十八大以来</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4522668" y="1645019"/>
            <a:ext cx="5513901" cy="144016"/>
            <a:chOff x="5548332" y="1642914"/>
            <a:chExt cx="5513901" cy="144016"/>
          </a:xfrm>
        </p:grpSpPr>
        <p:cxnSp>
          <p:nvCxnSpPr>
            <p:cNvPr id="9" name="直线连接符 5"/>
            <p:cNvCxnSpPr/>
            <p:nvPr/>
          </p:nvCxnSpPr>
          <p:spPr>
            <a:xfrm>
              <a:off x="5548332" y="1714922"/>
              <a:ext cx="4932597"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0"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1"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2"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sp>
        <p:nvSpPr>
          <p:cNvPr id="22" name="矩形 21"/>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6" name="Title 6"/>
          <p:cNvSpPr txBox="1"/>
          <p:nvPr>
            <p:custDataLst>
              <p:tags r:id="rId5"/>
            </p:custDataLst>
          </p:nvPr>
        </p:nvSpPr>
        <p:spPr>
          <a:xfrm>
            <a:off x="1058745" y="2097411"/>
            <a:ext cx="10275454" cy="219675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dist" fontAlgn="auto">
              <a:lnSpc>
                <a:spcPct val="150000"/>
              </a:lnSpc>
              <a:spcBef>
                <a:spcPts val="800"/>
              </a:spcBef>
              <a:spcAft>
                <a:spcPts val="0"/>
              </a:spcAft>
              <a:buSzPct val="100000"/>
              <a:buFont typeface="+mj-lt"/>
            </a:pPr>
            <a:r>
              <a:rPr lang="zh-CN" altLang="en-US" sz="1800" spc="160" dirty="0" smtClean="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习近平</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同志对关系新时代党和国家事业发展的一系列重大理论和实践问题进行了深邃思考和科学判断，就新时代坚持和发展什么样的中国特色社会主义、怎样坚持和发展中国特色社会主义，建设什么样的社会主义现代化强国、怎样建设社会主义现代化强国，建设什么样的长期执政的马克思主义政党、怎样建设长期执政的马克思主义政党等重大时代课题，提出一系列原创性的治国理政新理念新思想新战略</a:t>
            </a:r>
            <a:r>
              <a:rPr lang="zh-CN" altLang="en-US" sz="1800" spc="160" dirty="0" smtClean="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，是习近平</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新时代中国特色社会主义思想</a:t>
            </a:r>
            <a:endParaRPr lang="en-US" altLang="zh-CN" sz="1800" spc="160" dirty="0">
              <a:ln w="3175">
                <a:noFill/>
                <a:prstDash val="dash"/>
              </a:ln>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nvSpPr>
        <p:spPr>
          <a:xfrm>
            <a:off x="5773002" y="4183143"/>
            <a:ext cx="5763357" cy="1754326"/>
          </a:xfrm>
          <a:prstGeom prst="rect">
            <a:avLst/>
          </a:prstGeom>
        </p:spPr>
        <p:txBody>
          <a:bodyPr wrap="square">
            <a:spAutoFit/>
          </a:bodyPr>
          <a:lstStyle/>
          <a:p>
            <a:pPr>
              <a:lnSpc>
                <a:spcPct val="150000"/>
              </a:lnSpc>
            </a:pPr>
            <a:r>
              <a:rPr lang="zh-CN" altLang="en-US"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的主要创立者。习近平新时代中国特色社会主义思想是当代中国马克思主义、二十一世纪马克思主义，是中华文化和中国精神的时代精华，实现了马克思主义中国化新的飞跃。</a:t>
            </a:r>
            <a:endParaRPr lang="zh-CN" altLang="en-US" dirty="0">
              <a:latin typeface="微软雅黑" panose="020B0503020204020204" pitchFamily="34" charset="-122"/>
              <a:ea typeface="微软雅黑" panose="020B0503020204020204" pitchFamily="34" charset="-122"/>
            </a:endParaRPr>
          </a:p>
        </p:txBody>
      </p:sp>
      <p:sp>
        <p:nvSpPr>
          <p:cNvPr id="29" name="矩形: 对角圆角 41"/>
          <p:cNvSpPr>
            <a:spLocks noChangeAspect="1"/>
          </p:cNvSpPr>
          <p:nvPr/>
        </p:nvSpPr>
        <p:spPr>
          <a:xfrm rot="18900000">
            <a:off x="1778852" y="1604366"/>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文本框 2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3230" b="39138"/>
          <a:stretch>
            <a:fillRect/>
          </a:stretch>
        </p:blipFill>
        <p:spPr bwMode="auto">
          <a:xfrm flipH="1">
            <a:off x="-2" y="-1"/>
            <a:ext cx="12210249" cy="616027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2138" y="3789155"/>
            <a:ext cx="12210249" cy="2464220"/>
            <a:chOff x="-12138" y="3789155"/>
            <a:chExt cx="12210249" cy="2464220"/>
          </a:xfrm>
        </p:grpSpPr>
        <p:pic>
          <p:nvPicPr>
            <p:cNvPr id="45" name="图片 44"/>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46803" r="15468" b="24114"/>
            <a:stretch>
              <a:fillRect/>
            </a:stretch>
          </p:blipFill>
          <p:spPr>
            <a:xfrm flipH="1">
              <a:off x="0" y="3789155"/>
              <a:ext cx="12192000" cy="2464220"/>
            </a:xfrm>
            <a:prstGeom prst="rect">
              <a:avLst/>
            </a:prstGeom>
          </p:spPr>
        </p:pic>
        <p:sp>
          <p:nvSpPr>
            <p:cNvPr id="44" name="矩形 43"/>
            <p:cNvSpPr/>
            <p:nvPr/>
          </p:nvSpPr>
          <p:spPr>
            <a:xfrm>
              <a:off x="-12138" y="3789155"/>
              <a:ext cx="12210249" cy="2464220"/>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10"/>
          <p:cNvSpPr txBox="1"/>
          <p:nvPr/>
        </p:nvSpPr>
        <p:spPr>
          <a:xfrm>
            <a:off x="1413095" y="697722"/>
            <a:ext cx="8915400" cy="600164"/>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（四）三大理论成果既一脉相承又与时俱进</a:t>
            </a:r>
            <a:endParaRPr lang="zh-CN" altLang="en-US" sz="2200" b="1" dirty="0">
              <a:latin typeface="微软雅黑" panose="020B0503020204020204" pitchFamily="34" charset="-122"/>
              <a:ea typeface="微软雅黑" panose="020B0503020204020204" pitchFamily="34" charset="-122"/>
            </a:endParaRPr>
          </a:p>
        </p:txBody>
      </p:sp>
      <p:sp>
        <p:nvSpPr>
          <p:cNvPr id="11" name="矩形 10"/>
          <p:cNvSpPr/>
          <p:nvPr/>
        </p:nvSpPr>
        <p:spPr>
          <a:xfrm>
            <a:off x="857674" y="4838728"/>
            <a:ext cx="10609572" cy="581057"/>
          </a:xfrm>
          <a:prstGeom prst="rect">
            <a:avLst/>
          </a:prstGeom>
        </p:spPr>
        <p:txBody>
          <a:bodyPr wrap="square">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都是马克思主义中国化的理论成果，都是中国化的马克思主义。</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1927534" y="1730783"/>
            <a:ext cx="1910295" cy="2654950"/>
            <a:chOff x="729674" y="2635961"/>
            <a:chExt cx="1910295" cy="2654950"/>
          </a:xfrm>
        </p:grpSpPr>
        <p:sp>
          <p:nvSpPr>
            <p:cNvPr id="25" name="isľïḓè"/>
            <p:cNvSpPr/>
            <p:nvPr/>
          </p:nvSpPr>
          <p:spPr>
            <a:xfrm>
              <a:off x="729674" y="2893909"/>
              <a:ext cx="1910295" cy="2397002"/>
            </a:xfrm>
            <a:prstGeom prst="rect">
              <a:avLst/>
            </a:prstGeom>
            <a:solidFill>
              <a:srgbClr val="FCFDFA"/>
            </a:solidFill>
            <a:ln w="12700" cap="rnd">
              <a:gradFill>
                <a:gsLst>
                  <a:gs pos="6542">
                    <a:srgbClr val="EBA277"/>
                  </a:gs>
                  <a:gs pos="27000">
                    <a:srgbClr val="CC5C5F"/>
                  </a:gs>
                  <a:gs pos="100000">
                    <a:srgbClr val="9D211B"/>
                  </a:gs>
                </a:gsLst>
                <a:lin ang="5400000" scaled="1"/>
              </a:gra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2" name="矩形 21"/>
            <p:cNvSpPr/>
            <p:nvPr/>
          </p:nvSpPr>
          <p:spPr>
            <a:xfrm>
              <a:off x="930406" y="3495704"/>
              <a:ext cx="1467068" cy="400110"/>
            </a:xfrm>
            <a:prstGeom prst="rect">
              <a:avLst/>
            </a:prstGeom>
          </p:spPr>
          <p:txBody>
            <a:bodyPr wrap="none">
              <a:spAutoFit/>
            </a:bodyPr>
            <a:lstStyle/>
            <a:p>
              <a:r>
                <a:rPr lang="zh-CN" altLang="en-US" sz="2000" b="1" dirty="0">
                  <a:solidFill>
                    <a:srgbClr val="C00000"/>
                  </a:solidFill>
                  <a:latin typeface="华文中宋" panose="02010600040101010101" pitchFamily="2" charset="-122"/>
                  <a:ea typeface="华文中宋" panose="02010600040101010101" pitchFamily="2" charset="-122"/>
                </a:rPr>
                <a:t>毛泽东思想</a:t>
              </a:r>
              <a:endParaRPr lang="zh-CN" altLang="en-US" sz="1600" b="1" dirty="0">
                <a:solidFill>
                  <a:srgbClr val="C00000"/>
                </a:solidFill>
                <a:latin typeface="华文中宋" panose="02010600040101010101" pitchFamily="2" charset="-122"/>
                <a:ea typeface="华文中宋" panose="02010600040101010101" pitchFamily="2" charset="-122"/>
              </a:endParaRPr>
            </a:p>
          </p:txBody>
        </p:sp>
        <p:sp>
          <p:nvSpPr>
            <p:cNvPr id="28" name="任意多边形: 形状 27"/>
            <p:cNvSpPr>
              <a:spLocks noChangeArrowheads="1"/>
            </p:cNvSpPr>
            <p:nvPr/>
          </p:nvSpPr>
          <p:spPr bwMode="gray">
            <a:xfrm>
              <a:off x="1375369" y="2635961"/>
              <a:ext cx="618903" cy="618903"/>
            </a:xfrm>
            <a:custGeom>
              <a:avLst/>
              <a:gdLst>
                <a:gd name="connsiteX0" fmla="*/ 309452 w 618903"/>
                <a:gd name="connsiteY0" fmla="*/ 0 h 618903"/>
                <a:gd name="connsiteX1" fmla="*/ 382502 w 618903"/>
                <a:gd name="connsiteY1" fmla="*/ 236402 h 618903"/>
                <a:gd name="connsiteX2" fmla="*/ 618903 w 618903"/>
                <a:gd name="connsiteY2" fmla="*/ 236400 h 618903"/>
                <a:gd name="connsiteX3" fmla="*/ 427650 w 618903"/>
                <a:gd name="connsiteY3" fmla="*/ 382503 h 618903"/>
                <a:gd name="connsiteX4" fmla="*/ 500703 w 618903"/>
                <a:gd name="connsiteY4" fmla="*/ 618903 h 618903"/>
                <a:gd name="connsiteX5" fmla="*/ 309452 w 618903"/>
                <a:gd name="connsiteY5" fmla="*/ 472798 h 618903"/>
                <a:gd name="connsiteX6" fmla="*/ 118200 w 618903"/>
                <a:gd name="connsiteY6" fmla="*/ 618903 h 618903"/>
                <a:gd name="connsiteX7" fmla="*/ 191253 w 618903"/>
                <a:gd name="connsiteY7" fmla="*/ 382503 h 618903"/>
                <a:gd name="connsiteX8" fmla="*/ 0 w 618903"/>
                <a:gd name="connsiteY8" fmla="*/ 236400 h 618903"/>
                <a:gd name="connsiteX9" fmla="*/ 236401 w 618903"/>
                <a:gd name="connsiteY9" fmla="*/ 236402 h 6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903" h="618903">
                  <a:moveTo>
                    <a:pt x="309452" y="0"/>
                  </a:moveTo>
                  <a:lnTo>
                    <a:pt x="382502" y="236402"/>
                  </a:lnTo>
                  <a:lnTo>
                    <a:pt x="618903" y="236400"/>
                  </a:lnTo>
                  <a:lnTo>
                    <a:pt x="427650" y="382503"/>
                  </a:lnTo>
                  <a:lnTo>
                    <a:pt x="500703" y="618903"/>
                  </a:lnTo>
                  <a:lnTo>
                    <a:pt x="309452" y="472798"/>
                  </a:lnTo>
                  <a:lnTo>
                    <a:pt x="118200" y="618903"/>
                  </a:lnTo>
                  <a:lnTo>
                    <a:pt x="191253" y="382503"/>
                  </a:lnTo>
                  <a:lnTo>
                    <a:pt x="0" y="236400"/>
                  </a:lnTo>
                  <a:lnTo>
                    <a:pt x="236401" y="236402"/>
                  </a:lnTo>
                  <a:close/>
                </a:path>
              </a:pathLst>
            </a:custGeom>
            <a:gradFill>
              <a:gsLst>
                <a:gs pos="0">
                  <a:srgbClr val="C00000"/>
                </a:gs>
                <a:gs pos="100000">
                  <a:srgbClr val="800000"/>
                </a:gs>
              </a:gsLst>
              <a:lin ang="2700000" scaled="1"/>
            </a:gra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457200" eaLnBrk="1" hangingPunct="1"/>
              <a:endParaRPr lang="zh-CN" altLang="en-US">
                <a:solidFill>
                  <a:schemeClr val="lt1"/>
                </a:solidFill>
                <a:latin typeface="+mn-lt"/>
                <a:ea typeface="+mn-ea"/>
              </a:endParaRPr>
            </a:p>
          </p:txBody>
        </p:sp>
      </p:grpSp>
      <p:grpSp>
        <p:nvGrpSpPr>
          <p:cNvPr id="35" name="组合 34"/>
          <p:cNvGrpSpPr/>
          <p:nvPr/>
        </p:nvGrpSpPr>
        <p:grpSpPr>
          <a:xfrm>
            <a:off x="5140851" y="1696223"/>
            <a:ext cx="1910295" cy="2711721"/>
            <a:chOff x="729674" y="2635961"/>
            <a:chExt cx="1910295" cy="2411117"/>
          </a:xfrm>
        </p:grpSpPr>
        <p:sp>
          <p:nvSpPr>
            <p:cNvPr id="36" name="isľïḓè"/>
            <p:cNvSpPr/>
            <p:nvPr/>
          </p:nvSpPr>
          <p:spPr>
            <a:xfrm>
              <a:off x="729674" y="2893909"/>
              <a:ext cx="1910295" cy="2153169"/>
            </a:xfrm>
            <a:prstGeom prst="rect">
              <a:avLst/>
            </a:prstGeom>
            <a:solidFill>
              <a:srgbClr val="FCFDFA"/>
            </a:solidFill>
            <a:ln w="12700" cap="rnd">
              <a:gradFill>
                <a:gsLst>
                  <a:gs pos="6542">
                    <a:srgbClr val="EBA277"/>
                  </a:gs>
                  <a:gs pos="27000">
                    <a:srgbClr val="CC5C5F"/>
                  </a:gs>
                  <a:gs pos="100000">
                    <a:srgbClr val="9D211B"/>
                  </a:gs>
                </a:gsLst>
                <a:lin ang="5400000" scaled="1"/>
              </a:gra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7" name="矩形 36"/>
            <p:cNvSpPr/>
            <p:nvPr/>
          </p:nvSpPr>
          <p:spPr>
            <a:xfrm>
              <a:off x="829476" y="3398970"/>
              <a:ext cx="1710690" cy="1148413"/>
            </a:xfrm>
            <a:prstGeom prst="rect">
              <a:avLst/>
            </a:prstGeom>
          </p:spPr>
          <p:txBody>
            <a:bodyPr wrap="none">
              <a:spAutoFit/>
            </a:bodyPr>
            <a:lstStyle/>
            <a:p>
              <a:pPr algn="ctr" defTabSz="457200">
                <a:lnSpc>
                  <a:spcPct val="130000"/>
                </a:lnSpc>
              </a:pPr>
              <a:r>
                <a:rPr lang="zh-CN" altLang="en-US" sz="2000" b="1" dirty="0">
                  <a:solidFill>
                    <a:srgbClr val="C00000"/>
                  </a:solidFill>
                  <a:latin typeface="华文中宋" panose="02010600040101010101" pitchFamily="2" charset="-122"/>
                  <a:ea typeface="华文中宋" panose="02010600040101010101" pitchFamily="2" charset="-122"/>
                </a:rPr>
                <a:t>中国特色</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defTabSz="457200">
                <a:lnSpc>
                  <a:spcPct val="130000"/>
                </a:lnSpc>
              </a:pPr>
              <a:r>
                <a:rPr lang="zh-CN" altLang="en-US" sz="2000" b="1" dirty="0">
                  <a:solidFill>
                    <a:srgbClr val="C00000"/>
                  </a:solidFill>
                  <a:latin typeface="华文中宋" panose="02010600040101010101" pitchFamily="2" charset="-122"/>
                  <a:ea typeface="华文中宋" panose="02010600040101010101" pitchFamily="2" charset="-122"/>
                </a:rPr>
                <a:t>社会主义理论</a:t>
              </a:r>
              <a:endParaRPr lang="zh-CN" altLang="en-US" sz="2000" b="1" dirty="0">
                <a:solidFill>
                  <a:srgbClr val="C00000"/>
                </a:solidFill>
                <a:latin typeface="华文中宋" panose="02010600040101010101" pitchFamily="2" charset="-122"/>
                <a:ea typeface="华文中宋" panose="02010600040101010101" pitchFamily="2" charset="-122"/>
              </a:endParaRPr>
            </a:p>
            <a:p>
              <a:pPr algn="ctr" defTabSz="457200">
                <a:lnSpc>
                  <a:spcPct val="130000"/>
                </a:lnSpc>
              </a:pPr>
              <a:r>
                <a:rPr lang="zh-CN" altLang="en-US" sz="2000" b="1" dirty="0">
                  <a:solidFill>
                    <a:srgbClr val="C00000"/>
                  </a:solidFill>
                  <a:latin typeface="华文中宋" panose="02010600040101010101" pitchFamily="2" charset="-122"/>
                  <a:ea typeface="华文中宋" panose="02010600040101010101" pitchFamily="2" charset="-122"/>
                </a:rPr>
                <a:t>体系</a:t>
              </a:r>
              <a:endParaRPr lang="zh-CN" altLang="en-US" sz="2000" dirty="0">
                <a:solidFill>
                  <a:srgbClr val="C00000"/>
                </a:solidFill>
                <a:latin typeface="华文中宋" panose="02010600040101010101" pitchFamily="2" charset="-122"/>
                <a:ea typeface="华文中宋" panose="02010600040101010101" pitchFamily="2" charset="-122"/>
              </a:endParaRPr>
            </a:p>
          </p:txBody>
        </p:sp>
        <p:sp>
          <p:nvSpPr>
            <p:cNvPr id="38" name="任意多边形: 形状 37"/>
            <p:cNvSpPr>
              <a:spLocks noChangeArrowheads="1"/>
            </p:cNvSpPr>
            <p:nvPr/>
          </p:nvSpPr>
          <p:spPr bwMode="gray">
            <a:xfrm>
              <a:off x="1375369" y="2635961"/>
              <a:ext cx="618903" cy="618903"/>
            </a:xfrm>
            <a:custGeom>
              <a:avLst/>
              <a:gdLst>
                <a:gd name="connsiteX0" fmla="*/ 309452 w 618903"/>
                <a:gd name="connsiteY0" fmla="*/ 0 h 618903"/>
                <a:gd name="connsiteX1" fmla="*/ 382502 w 618903"/>
                <a:gd name="connsiteY1" fmla="*/ 236402 h 618903"/>
                <a:gd name="connsiteX2" fmla="*/ 618903 w 618903"/>
                <a:gd name="connsiteY2" fmla="*/ 236400 h 618903"/>
                <a:gd name="connsiteX3" fmla="*/ 427650 w 618903"/>
                <a:gd name="connsiteY3" fmla="*/ 382503 h 618903"/>
                <a:gd name="connsiteX4" fmla="*/ 500703 w 618903"/>
                <a:gd name="connsiteY4" fmla="*/ 618903 h 618903"/>
                <a:gd name="connsiteX5" fmla="*/ 309452 w 618903"/>
                <a:gd name="connsiteY5" fmla="*/ 472798 h 618903"/>
                <a:gd name="connsiteX6" fmla="*/ 118200 w 618903"/>
                <a:gd name="connsiteY6" fmla="*/ 618903 h 618903"/>
                <a:gd name="connsiteX7" fmla="*/ 191253 w 618903"/>
                <a:gd name="connsiteY7" fmla="*/ 382503 h 618903"/>
                <a:gd name="connsiteX8" fmla="*/ 0 w 618903"/>
                <a:gd name="connsiteY8" fmla="*/ 236400 h 618903"/>
                <a:gd name="connsiteX9" fmla="*/ 236401 w 618903"/>
                <a:gd name="connsiteY9" fmla="*/ 236402 h 6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903" h="618903">
                  <a:moveTo>
                    <a:pt x="309452" y="0"/>
                  </a:moveTo>
                  <a:lnTo>
                    <a:pt x="382502" y="236402"/>
                  </a:lnTo>
                  <a:lnTo>
                    <a:pt x="618903" y="236400"/>
                  </a:lnTo>
                  <a:lnTo>
                    <a:pt x="427650" y="382503"/>
                  </a:lnTo>
                  <a:lnTo>
                    <a:pt x="500703" y="618903"/>
                  </a:lnTo>
                  <a:lnTo>
                    <a:pt x="309452" y="472798"/>
                  </a:lnTo>
                  <a:lnTo>
                    <a:pt x="118200" y="618903"/>
                  </a:lnTo>
                  <a:lnTo>
                    <a:pt x="191253" y="382503"/>
                  </a:lnTo>
                  <a:lnTo>
                    <a:pt x="0" y="236400"/>
                  </a:lnTo>
                  <a:lnTo>
                    <a:pt x="236401" y="236402"/>
                  </a:lnTo>
                  <a:close/>
                </a:path>
              </a:pathLst>
            </a:custGeom>
            <a:gradFill>
              <a:gsLst>
                <a:gs pos="0">
                  <a:srgbClr val="C00000"/>
                </a:gs>
                <a:gs pos="100000">
                  <a:srgbClr val="800000"/>
                </a:gs>
              </a:gsLst>
              <a:lin ang="2700000" scaled="1"/>
            </a:gra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457200" eaLnBrk="1" hangingPunct="1"/>
              <a:endParaRPr lang="zh-CN" altLang="en-US">
                <a:solidFill>
                  <a:schemeClr val="lt1"/>
                </a:solidFill>
                <a:latin typeface="+mn-lt"/>
                <a:ea typeface="+mn-ea"/>
              </a:endParaRPr>
            </a:p>
          </p:txBody>
        </p:sp>
      </p:grpSp>
      <p:grpSp>
        <p:nvGrpSpPr>
          <p:cNvPr id="39" name="组合 38"/>
          <p:cNvGrpSpPr/>
          <p:nvPr/>
        </p:nvGrpSpPr>
        <p:grpSpPr>
          <a:xfrm>
            <a:off x="8303591" y="1696223"/>
            <a:ext cx="1910295" cy="2679562"/>
            <a:chOff x="729674" y="2635961"/>
            <a:chExt cx="1910295" cy="2679562"/>
          </a:xfrm>
        </p:grpSpPr>
        <p:sp>
          <p:nvSpPr>
            <p:cNvPr id="40" name="isľïḓè"/>
            <p:cNvSpPr/>
            <p:nvPr/>
          </p:nvSpPr>
          <p:spPr>
            <a:xfrm>
              <a:off x="729674" y="2893909"/>
              <a:ext cx="1910295" cy="2421614"/>
            </a:xfrm>
            <a:prstGeom prst="rect">
              <a:avLst/>
            </a:prstGeom>
            <a:solidFill>
              <a:srgbClr val="FCFDFA"/>
            </a:solidFill>
            <a:ln w="12700" cap="rnd">
              <a:gradFill>
                <a:gsLst>
                  <a:gs pos="6542">
                    <a:srgbClr val="EBA277"/>
                  </a:gs>
                  <a:gs pos="27000">
                    <a:srgbClr val="CC5C5F"/>
                  </a:gs>
                  <a:gs pos="100000">
                    <a:srgbClr val="9D211B"/>
                  </a:gs>
                </a:gsLst>
                <a:lin ang="5400000" scaled="1"/>
              </a:gra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41" name="矩形 40"/>
            <p:cNvSpPr/>
            <p:nvPr/>
          </p:nvSpPr>
          <p:spPr>
            <a:xfrm>
              <a:off x="729674" y="3495842"/>
              <a:ext cx="1910295" cy="1446550"/>
            </a:xfrm>
            <a:prstGeom prst="rect">
              <a:avLst/>
            </a:prstGeom>
          </p:spPr>
          <p:txBody>
            <a:bodyPr wrap="square">
              <a:spAutoFit/>
            </a:bodyPr>
            <a:lstStyle/>
            <a:p>
              <a:pPr algn="ctr">
                <a:lnSpc>
                  <a:spcPct val="130000"/>
                </a:lnSpc>
                <a:spcAft>
                  <a:spcPts val="600"/>
                </a:spcAft>
              </a:pPr>
              <a:r>
                <a:rPr lang="zh-CN" altLang="en-US" sz="2000" b="1" dirty="0">
                  <a:solidFill>
                    <a:srgbClr val="C00000"/>
                  </a:solidFill>
                  <a:latin typeface="华文中宋" panose="02010600040101010101" pitchFamily="2" charset="-122"/>
                  <a:ea typeface="华文中宋" panose="02010600040101010101" pitchFamily="2" charset="-122"/>
                </a:rPr>
                <a:t>习近平新时代</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lnSpc>
                  <a:spcPct val="130000"/>
                </a:lnSpc>
                <a:spcAft>
                  <a:spcPts val="600"/>
                </a:spcAft>
              </a:pPr>
              <a:r>
                <a:rPr lang="zh-CN" altLang="en-US" sz="2000" b="1" dirty="0">
                  <a:solidFill>
                    <a:srgbClr val="C00000"/>
                  </a:solidFill>
                  <a:latin typeface="华文中宋" panose="02010600040101010101" pitchFamily="2" charset="-122"/>
                  <a:ea typeface="华文中宋" panose="02010600040101010101" pitchFamily="2" charset="-122"/>
                </a:rPr>
                <a:t>中国特色</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lnSpc>
                  <a:spcPct val="130000"/>
                </a:lnSpc>
                <a:spcAft>
                  <a:spcPts val="600"/>
                </a:spcAft>
              </a:pPr>
              <a:r>
                <a:rPr lang="zh-CN" altLang="en-US" sz="2000" b="1" dirty="0">
                  <a:solidFill>
                    <a:srgbClr val="C00000"/>
                  </a:solidFill>
                  <a:latin typeface="华文中宋" panose="02010600040101010101" pitchFamily="2" charset="-122"/>
                  <a:ea typeface="华文中宋" panose="02010600040101010101" pitchFamily="2" charset="-122"/>
                </a:rPr>
                <a:t>社会主义思想</a:t>
              </a:r>
              <a:endParaRPr lang="zh-CN" altLang="en-US" sz="2000" dirty="0">
                <a:solidFill>
                  <a:srgbClr val="C00000"/>
                </a:solidFill>
                <a:latin typeface="华文中宋" panose="02010600040101010101" pitchFamily="2" charset="-122"/>
                <a:ea typeface="华文中宋" panose="02010600040101010101" pitchFamily="2" charset="-122"/>
              </a:endParaRPr>
            </a:p>
          </p:txBody>
        </p:sp>
        <p:sp>
          <p:nvSpPr>
            <p:cNvPr id="42" name="任意多边形: 形状 41"/>
            <p:cNvSpPr>
              <a:spLocks noChangeArrowheads="1"/>
            </p:cNvSpPr>
            <p:nvPr/>
          </p:nvSpPr>
          <p:spPr bwMode="gray">
            <a:xfrm>
              <a:off x="1375369" y="2635961"/>
              <a:ext cx="618903" cy="618903"/>
            </a:xfrm>
            <a:custGeom>
              <a:avLst/>
              <a:gdLst>
                <a:gd name="connsiteX0" fmla="*/ 309452 w 618903"/>
                <a:gd name="connsiteY0" fmla="*/ 0 h 618903"/>
                <a:gd name="connsiteX1" fmla="*/ 382502 w 618903"/>
                <a:gd name="connsiteY1" fmla="*/ 236402 h 618903"/>
                <a:gd name="connsiteX2" fmla="*/ 618903 w 618903"/>
                <a:gd name="connsiteY2" fmla="*/ 236400 h 618903"/>
                <a:gd name="connsiteX3" fmla="*/ 427650 w 618903"/>
                <a:gd name="connsiteY3" fmla="*/ 382503 h 618903"/>
                <a:gd name="connsiteX4" fmla="*/ 500703 w 618903"/>
                <a:gd name="connsiteY4" fmla="*/ 618903 h 618903"/>
                <a:gd name="connsiteX5" fmla="*/ 309452 w 618903"/>
                <a:gd name="connsiteY5" fmla="*/ 472798 h 618903"/>
                <a:gd name="connsiteX6" fmla="*/ 118200 w 618903"/>
                <a:gd name="connsiteY6" fmla="*/ 618903 h 618903"/>
                <a:gd name="connsiteX7" fmla="*/ 191253 w 618903"/>
                <a:gd name="connsiteY7" fmla="*/ 382503 h 618903"/>
                <a:gd name="connsiteX8" fmla="*/ 0 w 618903"/>
                <a:gd name="connsiteY8" fmla="*/ 236400 h 618903"/>
                <a:gd name="connsiteX9" fmla="*/ 236401 w 618903"/>
                <a:gd name="connsiteY9" fmla="*/ 236402 h 6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903" h="618903">
                  <a:moveTo>
                    <a:pt x="309452" y="0"/>
                  </a:moveTo>
                  <a:lnTo>
                    <a:pt x="382502" y="236402"/>
                  </a:lnTo>
                  <a:lnTo>
                    <a:pt x="618903" y="236400"/>
                  </a:lnTo>
                  <a:lnTo>
                    <a:pt x="427650" y="382503"/>
                  </a:lnTo>
                  <a:lnTo>
                    <a:pt x="500703" y="618903"/>
                  </a:lnTo>
                  <a:lnTo>
                    <a:pt x="309452" y="472798"/>
                  </a:lnTo>
                  <a:lnTo>
                    <a:pt x="118200" y="618903"/>
                  </a:lnTo>
                  <a:lnTo>
                    <a:pt x="191253" y="382503"/>
                  </a:lnTo>
                  <a:lnTo>
                    <a:pt x="0" y="236400"/>
                  </a:lnTo>
                  <a:lnTo>
                    <a:pt x="236401" y="236402"/>
                  </a:lnTo>
                  <a:close/>
                </a:path>
              </a:pathLst>
            </a:custGeom>
            <a:gradFill>
              <a:gsLst>
                <a:gs pos="0">
                  <a:srgbClr val="C00000"/>
                </a:gs>
                <a:gs pos="100000">
                  <a:srgbClr val="800000"/>
                </a:gs>
              </a:gsLst>
              <a:lin ang="2700000" scaled="1"/>
            </a:gra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457200" eaLnBrk="1" hangingPunct="1"/>
              <a:endParaRPr lang="zh-CN" altLang="en-US">
                <a:solidFill>
                  <a:schemeClr val="lt1"/>
                </a:solidFill>
                <a:latin typeface="+mn-lt"/>
                <a:ea typeface="+mn-ea"/>
              </a:endParaRPr>
            </a:p>
          </p:txBody>
        </p:sp>
      </p:grpSp>
      <p:sp>
        <p:nvSpPr>
          <p:cNvPr id="47" name="矩形 46"/>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48" name="文本框 47"/>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49" name="矩形 4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1"/>
          <p:cNvSpPr/>
          <p:nvPr/>
        </p:nvSpPr>
        <p:spPr>
          <a:xfrm>
            <a:off x="1931644" y="2088012"/>
            <a:ext cx="9600839" cy="4091207"/>
          </a:xfrm>
          <a:prstGeom prst="roundRect">
            <a:avLst>
              <a:gd name="adj" fmla="val 5440"/>
            </a:avLst>
          </a:prstGeom>
          <a:solidFill>
            <a:schemeClr val="bg1"/>
          </a:solidFill>
          <a:ln w="50800">
            <a:no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333603" y="2274463"/>
            <a:ext cx="3754223" cy="3754223"/>
            <a:chOff x="5652098" y="2274463"/>
            <a:chExt cx="3754223" cy="3754223"/>
          </a:xfrm>
        </p:grpSpPr>
        <p:sp>
          <p:nvSpPr>
            <p:cNvPr id="18" name="椭圆 17"/>
            <p:cNvSpPr/>
            <p:nvPr/>
          </p:nvSpPr>
          <p:spPr>
            <a:xfrm>
              <a:off x="5652098" y="2274463"/>
              <a:ext cx="3754223" cy="3754223"/>
            </a:xfrm>
            <a:prstGeom prst="ellipse">
              <a:avLst/>
            </a:prstGeom>
            <a:gradFill>
              <a:gsLst>
                <a:gs pos="100000">
                  <a:srgbClr val="A5300F">
                    <a:lumMod val="60000"/>
                    <a:lumOff val="40000"/>
                    <a:alpha val="8000"/>
                  </a:srgbClr>
                </a:gs>
                <a:gs pos="0">
                  <a:srgbClr val="A5300F">
                    <a:lumMod val="60000"/>
                    <a:lumOff val="40000"/>
                    <a:alpha val="8000"/>
                  </a:srgbClr>
                </a:gs>
                <a:gs pos="50000">
                  <a:srgbClr val="A5300F">
                    <a:lumMod val="60000"/>
                    <a:lumOff val="40000"/>
                    <a:alpha val="0"/>
                  </a:srgbClr>
                </a:gs>
              </a:gsLst>
              <a:lin ang="0" scaled="1"/>
            </a:gradFill>
            <a:ln w="6350" cap="flat" cmpd="sng" algn="ctr">
              <a:gradFill flip="none" rotWithShape="1">
                <a:gsLst>
                  <a:gs pos="75000">
                    <a:sysClr val="window" lastClr="FFFFFF">
                      <a:lumMod val="75000"/>
                      <a:alpha val="0"/>
                    </a:sysClr>
                  </a:gs>
                  <a:gs pos="20000">
                    <a:sysClr val="window" lastClr="FFFFFF">
                      <a:lumMod val="65000"/>
                      <a:alpha val="0"/>
                    </a:sysClr>
                  </a:gs>
                  <a:gs pos="0">
                    <a:sysClr val="window" lastClr="FFFFFF">
                      <a:lumMod val="65000"/>
                    </a:sysClr>
                  </a:gs>
                  <a:gs pos="100000">
                    <a:sysClr val="window" lastClr="FFFFFF">
                      <a:lumMod val="65000"/>
                    </a:sysClr>
                  </a:gs>
                </a:gsLst>
                <a:lin ang="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2F2F2"/>
                </a:solidFill>
                <a:effectLst/>
                <a:uLnTx/>
                <a:uFillTx/>
                <a:latin typeface="+mn-ea"/>
                <a:ea typeface="+mn-ea"/>
                <a:cs typeface="+mn-ea"/>
                <a:sym typeface="+mn-lt"/>
              </a:endParaRPr>
            </a:p>
          </p:txBody>
        </p:sp>
        <p:sp>
          <p:nvSpPr>
            <p:cNvPr id="25" name="椭圆 24"/>
            <p:cNvSpPr/>
            <p:nvPr/>
          </p:nvSpPr>
          <p:spPr>
            <a:xfrm>
              <a:off x="6106152" y="2707302"/>
              <a:ext cx="2852632" cy="2852632"/>
            </a:xfrm>
            <a:prstGeom prst="ellipse">
              <a:avLst/>
            </a:prstGeom>
            <a:noFill/>
            <a:ln w="15875" cap="flat" cmpd="sng" algn="ctr">
              <a:solidFill>
                <a:srgbClr val="A5300F">
                  <a:alpha val="17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6" name="椭圆 25"/>
            <p:cNvSpPr/>
            <p:nvPr/>
          </p:nvSpPr>
          <p:spPr>
            <a:xfrm>
              <a:off x="6300649" y="2901798"/>
              <a:ext cx="2463638" cy="2463638"/>
            </a:xfrm>
            <a:prstGeom prst="ellipse">
              <a:avLst/>
            </a:prstGeom>
            <a:noFill/>
            <a:ln w="22225" cap="flat" cmpd="sng" algn="ctr">
              <a:solidFill>
                <a:srgbClr val="800000">
                  <a:alpha val="3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7" name="椭圆 26"/>
            <p:cNvSpPr/>
            <p:nvPr/>
          </p:nvSpPr>
          <p:spPr>
            <a:xfrm>
              <a:off x="6472852" y="3074001"/>
              <a:ext cx="2119231" cy="2119231"/>
            </a:xfrm>
            <a:prstGeom prst="ellipse">
              <a:avLst/>
            </a:prstGeom>
            <a:solidFill>
              <a:srgbClr val="C00000"/>
            </a:solidFill>
            <a:ln w="38100" cap="flat" cmpd="sng" algn="ctr">
              <a:noFill/>
              <a:prstDash val="solid"/>
              <a:miter lim="800000"/>
            </a:ln>
            <a:effectLst>
              <a:outerShdw blurRad="127000" algn="ctr" rotWithShape="0">
                <a:srgbClr val="A5300F">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8" name="文本框 27"/>
            <p:cNvSpPr txBox="1">
              <a:spLocks noChangeArrowheads="1"/>
            </p:cNvSpPr>
            <p:nvPr/>
          </p:nvSpPr>
          <p:spPr bwMode="auto">
            <a:xfrm>
              <a:off x="6581300" y="3266989"/>
              <a:ext cx="1893062" cy="1687701"/>
            </a:xfrm>
            <a:prstGeom prst="rect">
              <a:avLst/>
            </a:prstGeom>
            <a:noFill/>
            <a:ln w="9525">
              <a:noFill/>
              <a:miter lim="800000"/>
            </a:ln>
          </p:spPr>
          <p:txBody>
            <a:bodyPr wrap="square" lIns="90100" tIns="45051" rIns="90100" bIns="45051">
              <a:spAutoFit/>
            </a:bodyPr>
            <a:lstStyle/>
            <a:p>
              <a:pPr marL="0" marR="0" lvl="0" indent="0" algn="ctr" defTabSz="900430" eaLnBrk="1" fontAlgn="auto" latinLnBrk="0" hangingPunct="1">
                <a:lnSpc>
                  <a:spcPct val="150000"/>
                </a:lnSpc>
                <a:spcBef>
                  <a:spcPts val="0"/>
                </a:spcBef>
                <a:spcAft>
                  <a:spcPts val="0"/>
                </a:spcAft>
                <a:buClrTx/>
                <a:buSzTx/>
                <a:buFontTx/>
                <a:buNone/>
                <a:defRPr/>
              </a:pPr>
              <a:r>
                <a:rPr lang="zh-CN" altLang="en-US" sz="2400" b="1" kern="0" dirty="0">
                  <a:solidFill>
                    <a:prstClr val="white"/>
                  </a:solidFill>
                  <a:latin typeface="华文中宋" panose="02010600040101010101" pitchFamily="2" charset="-122"/>
                  <a:ea typeface="华文中宋" panose="02010600040101010101" pitchFamily="2" charset="-122"/>
                  <a:cs typeface="+mn-ea"/>
                  <a:sym typeface="+mn-lt"/>
                </a:rPr>
                <a:t>共同确立</a:t>
              </a:r>
              <a:endParaRPr lang="en-US" altLang="zh-CN" sz="2400" b="1" kern="0" dirty="0">
                <a:solidFill>
                  <a:prstClr val="white"/>
                </a:solidFill>
                <a:latin typeface="华文中宋" panose="02010600040101010101" pitchFamily="2" charset="-122"/>
                <a:ea typeface="华文中宋" panose="02010600040101010101" pitchFamily="2" charset="-122"/>
                <a:cs typeface="+mn-ea"/>
                <a:sym typeface="+mn-lt"/>
              </a:endParaRPr>
            </a:p>
            <a:p>
              <a:pPr marL="0" marR="0" lvl="0" indent="0" algn="ctr" defTabSz="900430" eaLnBrk="1" fontAlgn="auto" latinLnBrk="0" hangingPunct="1">
                <a:lnSpc>
                  <a:spcPct val="150000"/>
                </a:lnSpc>
                <a:spcBef>
                  <a:spcPts val="0"/>
                </a:spcBef>
                <a:spcAft>
                  <a:spcPts val="0"/>
                </a:spcAft>
                <a:buClrTx/>
                <a:buSzTx/>
                <a:buFontTx/>
                <a:buNone/>
                <a:defRPr/>
              </a:pPr>
              <a:r>
                <a:rPr lang="zh-CN" altLang="en-US" sz="2400" b="1" kern="0" dirty="0">
                  <a:solidFill>
                    <a:prstClr val="white"/>
                  </a:solidFill>
                  <a:latin typeface="华文中宋" panose="02010600040101010101" pitchFamily="2" charset="-122"/>
                  <a:ea typeface="华文中宋" panose="02010600040101010101" pitchFamily="2" charset="-122"/>
                  <a:cs typeface="+mn-ea"/>
                  <a:sym typeface="+mn-lt"/>
                </a:rPr>
                <a:t>为国家指导思想</a:t>
              </a:r>
              <a:endParaRPr kumimoji="0" lang="zh-CN" altLang="en-US" sz="2400" b="1"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ea"/>
                <a:sym typeface="+mn-lt"/>
              </a:endParaRPr>
            </a:p>
          </p:txBody>
        </p:sp>
      </p:grpSp>
      <p:sp>
        <p:nvSpPr>
          <p:cNvPr id="12" name="矩形 11"/>
          <p:cNvSpPr/>
          <p:nvPr/>
        </p:nvSpPr>
        <p:spPr>
          <a:xfrm>
            <a:off x="3650712" y="2774882"/>
            <a:ext cx="1980029" cy="400110"/>
          </a:xfrm>
          <a:prstGeom prst="rect">
            <a:avLst/>
          </a:prstGeom>
        </p:spPr>
        <p:txBody>
          <a:bodyPr wrap="none">
            <a:spAutoFit/>
          </a:bodyPr>
          <a:lstStyle/>
          <a:p>
            <a:pPr algn="r"/>
            <a:r>
              <a:rPr lang="zh-CN" altLang="en-US" sz="2000" dirty="0">
                <a:solidFill>
                  <a:prstClr val="black"/>
                </a:solidFill>
                <a:latin typeface="微软雅黑" panose="020B0503020204020204" pitchFamily="34" charset="-122"/>
                <a:ea typeface="微软雅黑" panose="020B0503020204020204" pitchFamily="34" charset="-122"/>
              </a:rPr>
              <a:t>马克思列宁主义</a:t>
            </a:r>
            <a:endParaRPr lang="zh-CN" altLang="en-US" dirty="0"/>
          </a:p>
        </p:txBody>
      </p:sp>
      <p:sp>
        <p:nvSpPr>
          <p:cNvPr id="13" name="矩形 12"/>
          <p:cNvSpPr/>
          <p:nvPr/>
        </p:nvSpPr>
        <p:spPr>
          <a:xfrm>
            <a:off x="3308833" y="3783725"/>
            <a:ext cx="1902117" cy="400110"/>
          </a:xfrm>
          <a:prstGeom prst="rect">
            <a:avLst/>
          </a:prstGeom>
        </p:spPr>
        <p:txBody>
          <a:bodyPr wrap="square">
            <a:spAutoFit/>
          </a:bodyPr>
          <a:lstStyle/>
          <a:p>
            <a:pPr algn="r"/>
            <a:r>
              <a:rPr lang="zh-CN" altLang="en-US" sz="2000" dirty="0">
                <a:solidFill>
                  <a:prstClr val="black"/>
                </a:solidFill>
                <a:latin typeface="微软雅黑" panose="020B0503020204020204" pitchFamily="34" charset="-122"/>
                <a:ea typeface="微软雅黑" panose="020B0503020204020204" pitchFamily="34" charset="-122"/>
              </a:rPr>
              <a:t>毛泽东思想</a:t>
            </a:r>
            <a:endParaRPr lang="zh-CN" altLang="en-US" sz="2000" dirty="0"/>
          </a:p>
        </p:txBody>
      </p:sp>
      <p:sp>
        <p:nvSpPr>
          <p:cNvPr id="14" name="矩形 13"/>
          <p:cNvSpPr/>
          <p:nvPr/>
        </p:nvSpPr>
        <p:spPr>
          <a:xfrm>
            <a:off x="3974182" y="4921397"/>
            <a:ext cx="1782726" cy="400110"/>
          </a:xfrm>
          <a:prstGeom prst="rect">
            <a:avLst/>
          </a:prstGeom>
        </p:spPr>
        <p:txBody>
          <a:bodyPr wrap="square">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邓小平理论</a:t>
            </a:r>
            <a:endParaRPr lang="zh-CN" altLang="en-US" dirty="0"/>
          </a:p>
        </p:txBody>
      </p:sp>
      <p:sp>
        <p:nvSpPr>
          <p:cNvPr id="15" name="矩形 14"/>
          <p:cNvSpPr/>
          <p:nvPr/>
        </p:nvSpPr>
        <p:spPr>
          <a:xfrm>
            <a:off x="8445791" y="2714383"/>
            <a:ext cx="3134431" cy="400110"/>
          </a:xfrm>
          <a:prstGeom prst="rect">
            <a:avLst/>
          </a:prstGeom>
        </p:spPr>
        <p:txBody>
          <a:bodyPr wrap="square">
            <a:spAutoFit/>
          </a:bodyPr>
          <a:lstStyle/>
          <a:p>
            <a:pPr algn="ctr"/>
            <a:r>
              <a:rPr lang="zh-CN" altLang="en-US" sz="2000" dirty="0">
                <a:solidFill>
                  <a:prstClr val="black"/>
                </a:solidFill>
                <a:latin typeface="楷体" panose="02010609060101010101" pitchFamily="49" charset="-122"/>
                <a:ea typeface="楷体" panose="02010609060101010101" pitchFamily="49" charset="-122"/>
              </a:rPr>
              <a:t>“</a:t>
            </a:r>
            <a:r>
              <a:rPr lang="zh-CN" altLang="en-US" sz="2000" dirty="0">
                <a:solidFill>
                  <a:prstClr val="black"/>
                </a:solidFill>
                <a:latin typeface="微软雅黑" panose="020B0503020204020204" pitchFamily="34" charset="-122"/>
                <a:ea typeface="微软雅黑" panose="020B0503020204020204" pitchFamily="34" charset="-122"/>
              </a:rPr>
              <a:t>三个代表</a:t>
            </a:r>
            <a:r>
              <a:rPr lang="zh-CN" altLang="en-US" sz="2000" dirty="0">
                <a:solidFill>
                  <a:prstClr val="black"/>
                </a:solidFill>
                <a:latin typeface="楷体" panose="02010609060101010101" pitchFamily="49" charset="-122"/>
                <a:ea typeface="楷体" panose="02010609060101010101" pitchFamily="49" charset="-122"/>
              </a:rPr>
              <a:t>”</a:t>
            </a:r>
            <a:r>
              <a:rPr lang="zh-CN" altLang="en-US" sz="2000" dirty="0">
                <a:solidFill>
                  <a:prstClr val="black"/>
                </a:solidFill>
                <a:latin typeface="微软雅黑" panose="020B0503020204020204" pitchFamily="34" charset="-122"/>
                <a:ea typeface="微软雅黑" panose="020B0503020204020204" pitchFamily="34" charset="-122"/>
              </a:rPr>
              <a:t>重要思想</a:t>
            </a:r>
            <a:endParaRPr lang="zh-CN" altLang="en-US" dirty="0"/>
          </a:p>
        </p:txBody>
      </p:sp>
      <p:sp>
        <p:nvSpPr>
          <p:cNvPr id="16" name="矩形 15"/>
          <p:cNvSpPr/>
          <p:nvPr/>
        </p:nvSpPr>
        <p:spPr>
          <a:xfrm>
            <a:off x="9301069" y="3805688"/>
            <a:ext cx="1891781" cy="400110"/>
          </a:xfrm>
          <a:prstGeom prst="rect">
            <a:avLst/>
          </a:prstGeom>
        </p:spPr>
        <p:txBody>
          <a:bodyPr wrap="square">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科学发展观</a:t>
            </a:r>
            <a:endParaRPr lang="zh-CN" altLang="en-US" dirty="0"/>
          </a:p>
        </p:txBody>
      </p:sp>
      <p:sp>
        <p:nvSpPr>
          <p:cNvPr id="17" name="矩形 16"/>
          <p:cNvSpPr/>
          <p:nvPr/>
        </p:nvSpPr>
        <p:spPr>
          <a:xfrm>
            <a:off x="8663516" y="4828900"/>
            <a:ext cx="2749471" cy="830997"/>
          </a:xfrm>
          <a:prstGeom prst="rect">
            <a:avLst/>
          </a:prstGeom>
        </p:spPr>
        <p:txBody>
          <a:bodyPr wrap="square">
            <a:spAutoFit/>
          </a:bodyPr>
          <a:lstStyle/>
          <a:p>
            <a:pPr algn="ctr">
              <a:lnSpc>
                <a:spcPct val="120000"/>
              </a:lnSpc>
            </a:pPr>
            <a:r>
              <a:rPr lang="zh-CN" altLang="en-US" sz="2000" dirty="0">
                <a:solidFill>
                  <a:prstClr val="black"/>
                </a:solidFill>
                <a:latin typeface="微软雅黑" panose="020B0503020204020204" pitchFamily="34" charset="-122"/>
                <a:ea typeface="微软雅黑" panose="020B0503020204020204" pitchFamily="34" charset="-122"/>
              </a:rPr>
              <a:t>习近平新时代</a:t>
            </a:r>
            <a:endParaRPr lang="en-US" altLang="zh-CN" sz="2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2000" dirty="0">
                <a:solidFill>
                  <a:prstClr val="black"/>
                </a:solidFill>
                <a:latin typeface="微软雅黑" panose="020B0503020204020204" pitchFamily="34" charset="-122"/>
                <a:ea typeface="微软雅黑" panose="020B0503020204020204" pitchFamily="34" charset="-122"/>
              </a:rPr>
              <a:t>中国特色</a:t>
            </a:r>
            <a:r>
              <a:rPr lang="zh-CN" altLang="en-US" sz="2000" dirty="0" smtClean="0">
                <a:solidFill>
                  <a:prstClr val="black"/>
                </a:solidFill>
                <a:latin typeface="微软雅黑" panose="020B0503020204020204" pitchFamily="34" charset="-122"/>
                <a:ea typeface="微软雅黑" panose="020B0503020204020204" pitchFamily="34" charset="-122"/>
              </a:rPr>
              <a:t>社会主义</a:t>
            </a:r>
            <a:r>
              <a:rPr lang="zh-CN" altLang="en-US" sz="2000" dirty="0">
                <a:solidFill>
                  <a:prstClr val="black"/>
                </a:solidFill>
                <a:latin typeface="微软雅黑" panose="020B0503020204020204" pitchFamily="34" charset="-122"/>
                <a:ea typeface="微软雅黑" panose="020B0503020204020204" pitchFamily="34" charset="-122"/>
              </a:rPr>
              <a:t>思想</a:t>
            </a:r>
            <a:endParaRPr lang="zh-CN" altLang="en-US" dirty="0"/>
          </a:p>
        </p:txBody>
      </p:sp>
      <p:sp>
        <p:nvSpPr>
          <p:cNvPr id="29" name="矩形 28"/>
          <p:cNvSpPr/>
          <p:nvPr/>
        </p:nvSpPr>
        <p:spPr>
          <a:xfrm>
            <a:off x="2114103" y="739509"/>
            <a:ext cx="7984098" cy="907941"/>
          </a:xfrm>
          <a:prstGeom prst="rect">
            <a:avLst/>
          </a:prstGeom>
        </p:spPr>
        <p:txBody>
          <a:bodyPr wrap="square">
            <a:spAutoFit/>
          </a:bodyPr>
          <a:lstStyle/>
          <a:p>
            <a:pPr algn="ctr">
              <a:spcAft>
                <a:spcPts val="600"/>
              </a:spcAft>
            </a:pPr>
            <a:r>
              <a:rPr lang="en-US" altLang="zh-CN" sz="2400" b="1" dirty="0">
                <a:solidFill>
                  <a:prstClr val="black"/>
                </a:solidFill>
                <a:latin typeface="微软雅黑" panose="020B0503020204020204" pitchFamily="34" charset="-122"/>
                <a:ea typeface="微软雅黑" panose="020B0503020204020204" pitchFamily="34" charset="-122"/>
              </a:rPr>
              <a:t>2018</a:t>
            </a:r>
            <a:r>
              <a:rPr lang="zh-CN" altLang="en-US" sz="2400" b="1" dirty="0">
                <a:solidFill>
                  <a:prstClr val="black"/>
                </a:solidFill>
                <a:latin typeface="微软雅黑" panose="020B0503020204020204" pitchFamily="34" charset="-122"/>
                <a:ea typeface="微软雅黑" panose="020B0503020204020204" pitchFamily="34" charset="-122"/>
              </a:rPr>
              <a:t>年</a:t>
            </a:r>
            <a:endParaRPr lang="en-US" altLang="zh-CN" sz="2400" b="1" dirty="0">
              <a:solidFill>
                <a:prstClr val="black"/>
              </a:solidFill>
              <a:latin typeface="微软雅黑" panose="020B0503020204020204" pitchFamily="34" charset="-122"/>
              <a:ea typeface="微软雅黑" panose="020B0503020204020204" pitchFamily="34" charset="-122"/>
            </a:endParaRPr>
          </a:p>
          <a:p>
            <a:pPr algn="ctr">
              <a:spcAft>
                <a:spcPts val="600"/>
              </a:spcAft>
            </a:pPr>
            <a:r>
              <a:rPr lang="zh-CN" altLang="en-US" sz="2400" b="1" dirty="0">
                <a:solidFill>
                  <a:prstClr val="black"/>
                </a:solidFill>
                <a:latin typeface="微软雅黑" panose="020B0503020204020204" pitchFamily="34" charset="-122"/>
                <a:ea typeface="微软雅黑" panose="020B0503020204020204" pitchFamily="34" charset="-122"/>
              </a:rPr>
              <a:t>十三届全国人大一次会议通过的</a:t>
            </a:r>
            <a:r>
              <a:rPr lang="zh-CN" altLang="en-US" sz="2400" b="1" dirty="0">
                <a:solidFill>
                  <a:srgbClr val="C00000"/>
                </a:solidFill>
                <a:latin typeface="微软雅黑" panose="020B0503020204020204" pitchFamily="34" charset="-122"/>
                <a:ea typeface="微软雅黑" panose="020B0503020204020204" pitchFamily="34" charset="-122"/>
              </a:rPr>
              <a:t>宪法修正案</a:t>
            </a:r>
            <a:endParaRPr lang="zh-CN" altLang="en-US" sz="2000" b="1" dirty="0">
              <a:solidFill>
                <a:srgbClr val="C00000"/>
              </a:solidFill>
            </a:endParaRPr>
          </a:p>
        </p:txBody>
      </p:sp>
      <p:pic>
        <p:nvPicPr>
          <p:cNvPr id="30" name="图片 29"/>
          <p:cNvPicPr>
            <a:picLocks noChangeAspect="1"/>
          </p:cNvPicPr>
          <p:nvPr/>
        </p:nvPicPr>
        <p:blipFill>
          <a:blip r:embed="rId1"/>
          <a:stretch>
            <a:fillRect/>
          </a:stretch>
        </p:blipFill>
        <p:spPr>
          <a:xfrm>
            <a:off x="918081" y="2248337"/>
            <a:ext cx="2568035" cy="3754223"/>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椭圆 18"/>
          <p:cNvSpPr/>
          <p:nvPr/>
        </p:nvSpPr>
        <p:spPr>
          <a:xfrm>
            <a:off x="5645821" y="2870210"/>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20" name="椭圆 19"/>
          <p:cNvSpPr/>
          <p:nvPr/>
        </p:nvSpPr>
        <p:spPr>
          <a:xfrm>
            <a:off x="5236461" y="3904185"/>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1" name="椭圆 20"/>
          <p:cNvSpPr/>
          <p:nvPr/>
        </p:nvSpPr>
        <p:spPr>
          <a:xfrm>
            <a:off x="5554380" y="4990413"/>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2" name="椭圆 21"/>
          <p:cNvSpPr/>
          <p:nvPr/>
        </p:nvSpPr>
        <p:spPr>
          <a:xfrm>
            <a:off x="9016555" y="3904185"/>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3" name="椭圆 22"/>
          <p:cNvSpPr/>
          <p:nvPr/>
        </p:nvSpPr>
        <p:spPr>
          <a:xfrm>
            <a:off x="8561958" y="2817958"/>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4" name="椭圆 23"/>
          <p:cNvSpPr/>
          <p:nvPr/>
        </p:nvSpPr>
        <p:spPr>
          <a:xfrm>
            <a:off x="8751284" y="4990413"/>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a:alphaModFix amt="35000"/>
            <a:extLst>
              <a:ext uri="{28A0092B-C50C-407E-A947-70E740481C1C}">
                <a14:useLocalDpi xmlns:a14="http://schemas.microsoft.com/office/drawing/2010/main" val="0"/>
              </a:ext>
            </a:extLst>
          </a:blip>
          <a:srcRect l="13355" t="14763" r="16000" b="28151"/>
          <a:stretch>
            <a:fillRect/>
          </a:stretch>
        </p:blipFill>
        <p:spPr>
          <a:xfrm>
            <a:off x="-17324" y="-45699"/>
            <a:ext cx="11149781" cy="6903699"/>
          </a:xfrm>
          <a:prstGeom prst="rect">
            <a:avLst/>
          </a:prstGeom>
          <a:effectLst>
            <a:outerShdw blurRad="88900" dist="50800" dir="5400000" algn="ctr" rotWithShape="0">
              <a:srgbClr val="000000">
                <a:alpha val="29000"/>
              </a:srgbClr>
            </a:outerShdw>
          </a:effectLst>
        </p:spPr>
      </p:pic>
      <p:sp>
        <p:nvSpPr>
          <p:cNvPr id="18" name="矩形 17"/>
          <p:cNvSpPr/>
          <p:nvPr/>
        </p:nvSpPr>
        <p:spPr>
          <a:xfrm rot="5400000">
            <a:off x="4393121" y="-895181"/>
            <a:ext cx="6903697" cy="8694059"/>
          </a:xfrm>
          <a:prstGeom prst="rect">
            <a:avLst/>
          </a:prstGeom>
          <a:gradFill flip="none" rotWithShape="1">
            <a:gsLst>
              <a:gs pos="100000">
                <a:srgbClr val="EDE4CE"/>
              </a:gs>
              <a:gs pos="45000">
                <a:srgbClr val="EDE4CE">
                  <a:alpha val="66000"/>
                </a:srgbClr>
              </a:gs>
              <a:gs pos="28800">
                <a:srgbClr val="EDE4CE">
                  <a:alpha val="62000"/>
                </a:srgbClr>
              </a:gs>
              <a:gs pos="82000">
                <a:srgbClr val="EDE4CE"/>
              </a:gs>
              <a:gs pos="0">
                <a:srgbClr val="EDE4CE">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3"/>
          <p:cNvSpPr>
            <a:spLocks noChangeArrowheads="1"/>
          </p:cNvSpPr>
          <p:nvPr/>
        </p:nvSpPr>
        <p:spPr bwMode="auto">
          <a:xfrm>
            <a:off x="997921" y="1508387"/>
            <a:ext cx="1009244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en-US" altLang="zh-CN" sz="2000" dirty="0" smtClean="0"/>
              <a:t>       1840</a:t>
            </a:r>
            <a:r>
              <a:rPr lang="zh-CN" altLang="en-US" sz="2000" dirty="0"/>
              <a:t>年鸦片战争以后，由于西方列强的入侵和封建统治的腐败，中国逐步成为半殖民地半封建社会，</a:t>
            </a:r>
            <a:r>
              <a:rPr lang="zh-CN" altLang="en-US" sz="2000" b="1" dirty="0">
                <a:solidFill>
                  <a:srgbClr val="C00000"/>
                </a:solidFill>
              </a:rPr>
              <a:t>国家蒙辱、人民蒙难、文明蒙尘</a:t>
            </a:r>
            <a:r>
              <a:rPr lang="zh-CN" altLang="en-US" sz="2000" dirty="0"/>
              <a:t>，中华民族遭受了前所未有的劫难。</a:t>
            </a:r>
            <a:endParaRPr lang="zh-CN" altLang="en-US" sz="2000" dirty="0"/>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62" name="等腰三角形 61"/>
          <p:cNvSpPr/>
          <p:nvPr/>
        </p:nvSpPr>
        <p:spPr>
          <a:xfrm>
            <a:off x="1929548" y="4325315"/>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6005490" y="4335948"/>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9950405" y="4335948"/>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p:cNvCxnSpPr/>
          <p:nvPr/>
        </p:nvCxnSpPr>
        <p:spPr>
          <a:xfrm>
            <a:off x="-32564" y="4490159"/>
            <a:ext cx="12249963" cy="191"/>
          </a:xfrm>
          <a:prstGeom prst="line">
            <a:avLst/>
          </a:prstGeom>
          <a:ln w="28575">
            <a:solidFill>
              <a:srgbClr val="F2504C"/>
            </a:solidFill>
          </a:ln>
        </p:spPr>
        <p:style>
          <a:lnRef idx="1">
            <a:schemeClr val="accent1"/>
          </a:lnRef>
          <a:fillRef idx="0">
            <a:schemeClr val="accent1"/>
          </a:fillRef>
          <a:effectRef idx="0">
            <a:schemeClr val="accent1"/>
          </a:effectRef>
          <a:fontRef idx="minor">
            <a:schemeClr val="tx1"/>
          </a:fontRef>
        </p:style>
      </p:cxnSp>
      <p:pic>
        <p:nvPicPr>
          <p:cNvPr id="78" name="图片 77" descr="1901XC.jpg"/>
          <p:cNvPicPr/>
          <p:nvPr/>
        </p:nvPicPr>
        <p:blipFill>
          <a:blip r:embed="rId2"/>
          <a:stretch>
            <a:fillRect/>
          </a:stretch>
        </p:blipFill>
        <p:spPr>
          <a:xfrm>
            <a:off x="8818883" y="2688591"/>
            <a:ext cx="2430967" cy="1609329"/>
          </a:xfrm>
          <a:prstGeom prst="rect">
            <a:avLst/>
          </a:prstGeom>
          <a:ln>
            <a:noFill/>
          </a:ln>
          <a:effectLst>
            <a:outerShdw blurRad="292100" dist="139700" dir="2700000" algn="tl" rotWithShape="0">
              <a:srgbClr val="333333">
                <a:alpha val="65000"/>
              </a:srgbClr>
            </a:outerShdw>
          </a:effectLst>
        </p:spPr>
      </p:pic>
      <p:grpSp>
        <p:nvGrpSpPr>
          <p:cNvPr id="33" name="组合 32"/>
          <p:cNvGrpSpPr/>
          <p:nvPr/>
        </p:nvGrpSpPr>
        <p:grpSpPr>
          <a:xfrm>
            <a:off x="3197991" y="748125"/>
            <a:ext cx="5796019" cy="670202"/>
            <a:chOff x="9011097" y="740677"/>
            <a:chExt cx="2869225" cy="670202"/>
          </a:xfrm>
        </p:grpSpPr>
        <p:sp>
          <p:nvSpPr>
            <p:cNvPr id="34" name="对角圆角矩形 56"/>
            <p:cNvSpPr/>
            <p:nvPr/>
          </p:nvSpPr>
          <p:spPr>
            <a:xfrm>
              <a:off x="9362804" y="740677"/>
              <a:ext cx="2165810"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9011097" y="868358"/>
              <a:ext cx="2869225" cy="400110"/>
            </a:xfrm>
            <a:prstGeom prst="rect">
              <a:avLst/>
            </a:prstGeom>
          </p:spPr>
          <p:txBody>
            <a:bodyPr wrap="square">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中国选择了马克思主义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3" name="图片 2" descr="一群人的黑白照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7757" y="2698749"/>
            <a:ext cx="2716486" cy="1600345"/>
          </a:xfrm>
          <a:prstGeom prst="rect">
            <a:avLst/>
          </a:prstGeom>
          <a:ln>
            <a:noFill/>
          </a:ln>
          <a:effectLst>
            <a:outerShdw blurRad="292100" dist="139700" dir="2700000" algn="tl" rotWithShape="0">
              <a:srgbClr val="333333">
                <a:alpha val="65000"/>
              </a:srgbClr>
            </a:outerShdw>
          </a:effectLst>
        </p:spPr>
      </p:pic>
      <p:pic>
        <p:nvPicPr>
          <p:cNvPr id="5" name="图片 4" descr="一群人的黑白照片&#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b="3748"/>
          <a:stretch>
            <a:fillRect/>
          </a:stretch>
        </p:blipFill>
        <p:spPr>
          <a:xfrm>
            <a:off x="691741" y="2728935"/>
            <a:ext cx="2691539" cy="1583042"/>
          </a:xfrm>
          <a:prstGeom prst="rect">
            <a:avLst/>
          </a:prstGeom>
          <a:ln>
            <a:noFill/>
          </a:ln>
          <a:effectLst>
            <a:outerShdw blurRad="292100" dist="139700" dir="2700000" algn="tl" rotWithShape="0">
              <a:srgbClr val="333333">
                <a:alpha val="65000"/>
              </a:srgbClr>
            </a:outerShdw>
          </a:effectLst>
        </p:spPr>
      </p:pic>
      <p:grpSp>
        <p:nvGrpSpPr>
          <p:cNvPr id="4" name="组合 3"/>
          <p:cNvGrpSpPr/>
          <p:nvPr/>
        </p:nvGrpSpPr>
        <p:grpSpPr>
          <a:xfrm>
            <a:off x="685618" y="3897765"/>
            <a:ext cx="2697662" cy="400110"/>
            <a:chOff x="685618" y="3897765"/>
            <a:chExt cx="2697662" cy="400110"/>
          </a:xfrm>
        </p:grpSpPr>
        <p:sp>
          <p:nvSpPr>
            <p:cNvPr id="2" name="矩形 1"/>
            <p:cNvSpPr/>
            <p:nvPr/>
          </p:nvSpPr>
          <p:spPr>
            <a:xfrm>
              <a:off x="685618" y="3956011"/>
              <a:ext cx="2697662" cy="333414"/>
            </a:xfrm>
            <a:prstGeom prst="rect">
              <a:avLst/>
            </a:prstGeom>
            <a:gradFill>
              <a:gsLst>
                <a:gs pos="0">
                  <a:srgbClr val="141414"/>
                </a:gs>
                <a:gs pos="100000">
                  <a:srgbClr val="141414">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1842</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79" name="TextBox 27"/>
            <p:cNvSpPr txBox="1"/>
            <p:nvPr/>
          </p:nvSpPr>
          <p:spPr>
            <a:xfrm>
              <a:off x="2034449" y="3975757"/>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南京条约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747920" y="3897766"/>
            <a:ext cx="2712665" cy="431960"/>
            <a:chOff x="670615" y="3865915"/>
            <a:chExt cx="2712665" cy="431960"/>
          </a:xfrm>
        </p:grpSpPr>
        <p:sp>
          <p:nvSpPr>
            <p:cNvPr id="38" name="矩形 37"/>
            <p:cNvSpPr/>
            <p:nvPr/>
          </p:nvSpPr>
          <p:spPr>
            <a:xfrm>
              <a:off x="670615" y="3865915"/>
              <a:ext cx="2712665" cy="414212"/>
            </a:xfrm>
            <a:prstGeom prst="rect">
              <a:avLst/>
            </a:prstGeom>
            <a:gradFill>
              <a:gsLst>
                <a:gs pos="0">
                  <a:srgbClr val="141414"/>
                </a:gs>
                <a:gs pos="100000">
                  <a:srgbClr val="141414">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1860</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40" name="TextBox 27"/>
            <p:cNvSpPr txBox="1"/>
            <p:nvPr/>
          </p:nvSpPr>
          <p:spPr>
            <a:xfrm>
              <a:off x="2033690" y="3955351"/>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北京条约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9" name="图片 8" descr="一群人骑着马&#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0500" y="4697926"/>
            <a:ext cx="2657365" cy="1629214"/>
          </a:xfrm>
          <a:prstGeom prst="rect">
            <a:avLst/>
          </a:prstGeom>
          <a:ln>
            <a:noFill/>
          </a:ln>
          <a:effectLst>
            <a:outerShdw blurRad="292100" dist="139700" dir="2700000" algn="tl" rotWithShape="0">
              <a:srgbClr val="333333">
                <a:alpha val="65000"/>
              </a:srgbClr>
            </a:outerShdw>
          </a:effectLst>
        </p:spPr>
      </p:pic>
      <p:pic>
        <p:nvPicPr>
          <p:cNvPr id="14" name="图片 13" descr="建筑与房屋的城市空拍图黑白照&#10;&#10;低可信度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5042" y="4697927"/>
            <a:ext cx="2788174" cy="1660964"/>
          </a:xfrm>
          <a:prstGeom prst="rect">
            <a:avLst/>
          </a:prstGeom>
          <a:ln>
            <a:noFill/>
          </a:ln>
          <a:effectLst>
            <a:outerShdw blurRad="292100" dist="139700" dir="2700000" algn="tl" rotWithShape="0">
              <a:srgbClr val="333333">
                <a:alpha val="65000"/>
              </a:srgbClr>
            </a:outerShdw>
          </a:effectLst>
        </p:spPr>
      </p:pic>
      <p:sp>
        <p:nvSpPr>
          <p:cNvPr id="42" name="等腰三角形 41"/>
          <p:cNvSpPr/>
          <p:nvPr/>
        </p:nvSpPr>
        <p:spPr>
          <a:xfrm flipV="1">
            <a:off x="3898048" y="4503115"/>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flipV="1">
            <a:off x="8136550" y="4502794"/>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828671" y="3747691"/>
            <a:ext cx="2442887" cy="571289"/>
            <a:chOff x="940393" y="3726586"/>
            <a:chExt cx="2442887" cy="571289"/>
          </a:xfrm>
        </p:grpSpPr>
        <p:sp>
          <p:nvSpPr>
            <p:cNvPr id="45" name="矩形 44"/>
            <p:cNvSpPr/>
            <p:nvPr/>
          </p:nvSpPr>
          <p:spPr>
            <a:xfrm>
              <a:off x="940393" y="3726586"/>
              <a:ext cx="2442887" cy="553541"/>
            </a:xfrm>
            <a:prstGeom prst="rect">
              <a:avLst/>
            </a:prstGeom>
            <a:gradFill>
              <a:gsLst>
                <a:gs pos="0">
                  <a:srgbClr val="141414"/>
                </a:gs>
                <a:gs pos="100000">
                  <a:srgbClr val="141414">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32"/>
            <p:cNvSpPr txBox="1"/>
            <p:nvPr/>
          </p:nvSpPr>
          <p:spPr>
            <a:xfrm>
              <a:off x="11605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1901</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47" name="TextBox 27"/>
            <p:cNvSpPr txBox="1"/>
            <p:nvPr/>
          </p:nvSpPr>
          <p:spPr>
            <a:xfrm>
              <a:off x="2147990" y="3955351"/>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辛丑条约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2615042" y="4691084"/>
            <a:ext cx="2788174" cy="406952"/>
            <a:chOff x="685618" y="3890923"/>
            <a:chExt cx="2788174" cy="406952"/>
          </a:xfrm>
        </p:grpSpPr>
        <p:sp>
          <p:nvSpPr>
            <p:cNvPr id="49" name="矩形 48"/>
            <p:cNvSpPr/>
            <p:nvPr/>
          </p:nvSpPr>
          <p:spPr>
            <a:xfrm>
              <a:off x="685618" y="3890923"/>
              <a:ext cx="2788174" cy="406952"/>
            </a:xfrm>
            <a:prstGeom prst="rect">
              <a:avLst/>
            </a:prstGeom>
            <a:gradFill>
              <a:gsLst>
                <a:gs pos="0">
                  <a:srgbClr val="141414"/>
                </a:gs>
                <a:gs pos="100000">
                  <a:srgbClr val="14141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1858</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1" name="TextBox 27"/>
            <p:cNvSpPr txBox="1"/>
            <p:nvPr/>
          </p:nvSpPr>
          <p:spPr>
            <a:xfrm>
              <a:off x="2033690" y="3965625"/>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天津条约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6930500" y="4686151"/>
            <a:ext cx="2657365" cy="421694"/>
            <a:chOff x="685618" y="3876181"/>
            <a:chExt cx="2657365" cy="421694"/>
          </a:xfrm>
        </p:grpSpPr>
        <p:sp>
          <p:nvSpPr>
            <p:cNvPr id="53" name="矩形 52"/>
            <p:cNvSpPr/>
            <p:nvPr/>
          </p:nvSpPr>
          <p:spPr>
            <a:xfrm>
              <a:off x="685618" y="3876181"/>
              <a:ext cx="2657365" cy="421694"/>
            </a:xfrm>
            <a:prstGeom prst="rect">
              <a:avLst/>
            </a:prstGeom>
            <a:gradFill>
              <a:gsLst>
                <a:gs pos="0">
                  <a:srgbClr val="141414"/>
                </a:gs>
                <a:gs pos="100000">
                  <a:srgbClr val="14141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1895</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5" name="TextBox 27"/>
            <p:cNvSpPr txBox="1"/>
            <p:nvPr/>
          </p:nvSpPr>
          <p:spPr>
            <a:xfrm>
              <a:off x="2033690" y="3965625"/>
              <a:ext cx="1089661" cy="276999"/>
            </a:xfrm>
            <a:prstGeom prst="rect">
              <a:avLst/>
            </a:prstGeom>
            <a:noFill/>
          </p:spPr>
          <p:txBody>
            <a:bodyPr vert="horz" wrap="square" rtlCol="0">
              <a:spAutoFit/>
            </a:bodyPr>
            <a:lstStyle/>
            <a:p>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马关条约</a:t>
              </a:r>
              <a:r>
                <a:rPr lang="en-US" altLang="zh-CN"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670067" y="4759283"/>
            <a:ext cx="4799672" cy="2505301"/>
            <a:chOff x="6670067" y="4759283"/>
            <a:chExt cx="4799672" cy="2505301"/>
          </a:xfrm>
        </p:grpSpPr>
        <p:grpSp>
          <p:nvGrpSpPr>
            <p:cNvPr id="6" name="组合 5"/>
            <p:cNvGrpSpPr/>
            <p:nvPr/>
          </p:nvGrpSpPr>
          <p:grpSpPr>
            <a:xfrm>
              <a:off x="6670067" y="4961049"/>
              <a:ext cx="886294" cy="1080101"/>
              <a:chOff x="6670067" y="4961049"/>
              <a:chExt cx="886294" cy="1080101"/>
            </a:xfrm>
          </p:grpSpPr>
          <p:cxnSp>
            <p:nvCxnSpPr>
              <p:cNvPr id="73" name="直接连接符 72"/>
              <p:cNvCxnSpPr/>
              <p:nvPr/>
            </p:nvCxnSpPr>
            <p:spPr>
              <a:xfrm>
                <a:off x="6670067" y="5493336"/>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7194425" y="5002985"/>
                <a:ext cx="0" cy="507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195818" y="5002985"/>
                <a:ext cx="3503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188609" y="5305555"/>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7195963" y="5489516"/>
                <a:ext cx="1" cy="529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endCxn id="91" idx="2"/>
              </p:cNvCxnSpPr>
              <p:nvPr/>
            </p:nvCxnSpPr>
            <p:spPr>
              <a:xfrm>
                <a:off x="7188609" y="5642175"/>
                <a:ext cx="2776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7195818" y="6007441"/>
                <a:ext cx="324327" cy="9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7472490" y="4961049"/>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椭圆 89"/>
              <p:cNvSpPr/>
              <p:nvPr/>
            </p:nvSpPr>
            <p:spPr>
              <a:xfrm>
                <a:off x="7472490" y="5265152"/>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椭圆 90"/>
              <p:cNvSpPr/>
              <p:nvPr/>
            </p:nvSpPr>
            <p:spPr>
              <a:xfrm>
                <a:off x="7466231" y="5600239"/>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2" name="椭圆 91"/>
              <p:cNvSpPr/>
              <p:nvPr/>
            </p:nvSpPr>
            <p:spPr>
              <a:xfrm>
                <a:off x="7466231" y="5957279"/>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72" name="文本框 71"/>
            <p:cNvSpPr txBox="1"/>
            <p:nvPr/>
          </p:nvSpPr>
          <p:spPr>
            <a:xfrm>
              <a:off x="7560096" y="4759283"/>
              <a:ext cx="3909643" cy="2505301"/>
            </a:xfrm>
            <a:prstGeom prst="rect">
              <a:avLst/>
            </a:prstGeom>
            <a:noFill/>
          </p:spPr>
          <p:txBody>
            <a:bodyPr wrap="square" rtlCol="0">
              <a:spAutoFit/>
            </a:bodyPr>
            <a:lstStyle/>
            <a:p>
              <a:pPr>
                <a:lnSpc>
                  <a:spcPct val="140000"/>
                </a:lnSpc>
              </a:pPr>
              <a:r>
                <a:rPr lang="zh-CN" altLang="en-US" sz="1600" dirty="0">
                  <a:latin typeface="微软雅黑" panose="020B0503020204020204" pitchFamily="34" charset="-122"/>
                  <a:ea typeface="微软雅黑" panose="020B0503020204020204" pitchFamily="34" charset="-122"/>
                </a:rPr>
                <a:t>毛泽东思想</a:t>
              </a:r>
              <a:endParaRPr lang="en-US" altLang="zh-CN" sz="1600" dirty="0">
                <a:latin typeface="微软雅黑" panose="020B0503020204020204" pitchFamily="34" charset="-122"/>
                <a:ea typeface="微软雅黑" panose="020B0503020204020204" pitchFamily="34" charset="-122"/>
              </a:endParaRPr>
            </a:p>
            <a:p>
              <a:pPr>
                <a:lnSpc>
                  <a:spcPct val="140000"/>
                </a:lnSpc>
              </a:pPr>
              <a:r>
                <a:rPr lang="zh-CN" altLang="en-US" sz="1600" dirty="0">
                  <a:latin typeface="微软雅黑" panose="020B0503020204020204" pitchFamily="34" charset="-122"/>
                  <a:ea typeface="微软雅黑" panose="020B0503020204020204" pitchFamily="34" charset="-122"/>
                </a:rPr>
                <a:t>中国特色社会主义理论体系</a:t>
              </a:r>
              <a:endParaRPr lang="en-US" altLang="zh-CN" sz="1600" dirty="0">
                <a:latin typeface="微软雅黑" panose="020B0503020204020204" pitchFamily="34" charset="-122"/>
                <a:ea typeface="微软雅黑" panose="020B0503020204020204" pitchFamily="34" charset="-122"/>
              </a:endParaRPr>
            </a:p>
            <a:p>
              <a:pPr>
                <a:lnSpc>
                  <a:spcPct val="14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习近平新时代中国特色社会主义思想</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40000"/>
                </a:lnSpc>
              </a:pPr>
              <a:r>
                <a:rPr lang="zh-CN" altLang="en-US" sz="1600" dirty="0">
                  <a:latin typeface="微软雅黑" panose="020B0503020204020204" pitchFamily="34" charset="-122"/>
                  <a:ea typeface="微软雅黑" panose="020B0503020204020204" pitchFamily="34" charset="-122"/>
                  <a:sym typeface="+mn-ea"/>
                </a:rPr>
                <a:t>三大理论成果既一脉相承又与时俱进</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40000"/>
                </a:lnSpc>
              </a:pPr>
              <a:endParaRPr lang="zh-CN" altLang="en-US" sz="1600" dirty="0">
                <a:latin typeface="微软雅黑" panose="020B0503020204020204" pitchFamily="34" charset="-122"/>
                <a:ea typeface="微软雅黑" panose="020B0503020204020204" pitchFamily="34" charset="-122"/>
              </a:endParaRPr>
            </a:p>
            <a:p>
              <a:pPr>
                <a:lnSpc>
                  <a:spcPct val="140000"/>
                </a:lnSpc>
              </a:pPr>
              <a:endParaRPr lang="en-US" altLang="zh-CN" sz="1600" dirty="0">
                <a:latin typeface="微软雅黑" panose="020B0503020204020204" pitchFamily="34" charset="-122"/>
                <a:ea typeface="微软雅黑" panose="020B0503020204020204" pitchFamily="34" charset="-122"/>
              </a:endParaRPr>
            </a:p>
            <a:p>
              <a:pPr>
                <a:lnSpc>
                  <a:spcPct val="140000"/>
                </a:lnSpc>
              </a:pPr>
              <a:endParaRPr lang="zh-CN" altLang="en-US" sz="1600"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038691" y="1583435"/>
            <a:ext cx="1260964" cy="3912905"/>
            <a:chOff x="3038691" y="1583435"/>
            <a:chExt cx="1260964" cy="3912905"/>
          </a:xfrm>
        </p:grpSpPr>
        <p:cxnSp>
          <p:nvCxnSpPr>
            <p:cNvPr id="63" name="直接连接符 62"/>
            <p:cNvCxnSpPr/>
            <p:nvPr/>
          </p:nvCxnSpPr>
          <p:spPr>
            <a:xfrm>
              <a:off x="3038691" y="3535392"/>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741655" y="1583435"/>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741655" y="3533157"/>
              <a:ext cx="55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3741655" y="1583436"/>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741655" y="5496340"/>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6720038" y="1026366"/>
            <a:ext cx="4471790" cy="982497"/>
            <a:chOff x="6208508" y="4287249"/>
            <a:chExt cx="4471790" cy="982497"/>
          </a:xfrm>
        </p:grpSpPr>
        <p:cxnSp>
          <p:nvCxnSpPr>
            <p:cNvPr id="109" name="直接连接符 108"/>
            <p:cNvCxnSpPr/>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7040709" y="4287249"/>
              <a:ext cx="264687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马克思主义中国化的必要性</a:t>
              </a:r>
              <a:endParaRPr lang="zh-CN" altLang="en-US" sz="1600" dirty="0">
                <a:latin typeface="微软雅黑" panose="020B0503020204020204" pitchFamily="34" charset="-122"/>
                <a:ea typeface="微软雅黑" panose="020B0503020204020204" pitchFamily="34" charset="-122"/>
              </a:endParaRPr>
            </a:p>
          </p:txBody>
        </p:sp>
        <p:sp>
          <p:nvSpPr>
            <p:cNvPr id="171" name="文本框 170"/>
            <p:cNvSpPr txBox="1"/>
            <p:nvPr/>
          </p:nvSpPr>
          <p:spPr>
            <a:xfrm>
              <a:off x="7040710" y="4612533"/>
              <a:ext cx="3639588" cy="338554"/>
            </a:xfrm>
            <a:prstGeom prst="rect">
              <a:avLst/>
            </a:prstGeom>
            <a:noFill/>
          </p:spPr>
          <p:txBody>
            <a:bodyPr wrap="square" rtlCol="0">
              <a:spAutoFit/>
            </a:bodyPr>
            <a:lstStyle/>
            <a:p>
              <a:r>
                <a:rPr lang="en-US" altLang="zh-CN" sz="1600" dirty="0">
                  <a:latin typeface="楷体" panose="02010609060101010101" pitchFamily="49" charset="-122"/>
                  <a:ea typeface="楷体" panose="02010609060101010101" pitchFamily="49" charset="-122"/>
                </a:rPr>
                <a:t>“</a:t>
              </a:r>
              <a:r>
                <a:rPr lang="zh-CN" altLang="en-US" sz="1600" dirty="0">
                  <a:latin typeface="微软雅黑" panose="020B0503020204020204" pitchFamily="34" charset="-122"/>
                  <a:ea typeface="微软雅黑" panose="020B0503020204020204" pitchFamily="34" charset="-122"/>
                </a:rPr>
                <a:t>马克思主义中国化</a:t>
              </a:r>
              <a:r>
                <a:rPr lang="en-US" altLang="zh-CN" sz="1600" dirty="0">
                  <a:latin typeface="楷体" panose="02010609060101010101" pitchFamily="49" charset="-122"/>
                  <a:ea typeface="楷体" panose="02010609060101010101" pitchFamily="49" charset="-122"/>
                </a:rPr>
                <a:t>”</a:t>
              </a:r>
              <a:r>
                <a:rPr lang="zh-CN" altLang="en-US" sz="1600" dirty="0">
                  <a:latin typeface="微软雅黑" panose="020B0503020204020204" pitchFamily="34" charset="-122"/>
                  <a:ea typeface="微软雅黑" panose="020B0503020204020204" pitchFamily="34" charset="-122"/>
                </a:rPr>
                <a:t>的提出</a:t>
              </a:r>
              <a:endParaRPr lang="zh-CN" altLang="en-US" sz="1600" dirty="0">
                <a:latin typeface="微软雅黑" panose="020B0503020204020204" pitchFamily="34" charset="-122"/>
                <a:ea typeface="微软雅黑" panose="020B0503020204020204" pitchFamily="34" charset="-122"/>
              </a:endParaRPr>
            </a:p>
          </p:txBody>
        </p:sp>
        <p:sp>
          <p:nvSpPr>
            <p:cNvPr id="172" name="文本框 171"/>
            <p:cNvSpPr txBox="1"/>
            <p:nvPr/>
          </p:nvSpPr>
          <p:spPr>
            <a:xfrm>
              <a:off x="7040709" y="4931192"/>
              <a:ext cx="3262432" cy="338554"/>
            </a:xfrm>
            <a:prstGeom prst="rect">
              <a:avLst/>
            </a:prstGeom>
            <a:noFill/>
          </p:spPr>
          <p:txBody>
            <a:bodyPr wrap="none" rtlCol="0">
              <a:spAutoFit/>
            </a:bodyPr>
            <a:lstStyle/>
            <a:p>
              <a:r>
                <a:rPr lang="en-US" altLang="zh-CN" sz="1600" dirty="0">
                  <a:latin typeface="楷体" panose="02010609060101010101" pitchFamily="49" charset="-122"/>
                  <a:ea typeface="楷体" panose="02010609060101010101" pitchFamily="49" charset="-122"/>
                </a:rPr>
                <a:t>“</a:t>
              </a:r>
              <a:r>
                <a:rPr lang="zh-CN" altLang="en-US" sz="1600" dirty="0">
                  <a:latin typeface="微软雅黑" panose="020B0503020204020204" pitchFamily="34" charset="-122"/>
                  <a:ea typeface="微软雅黑" panose="020B0503020204020204" pitchFamily="34" charset="-122"/>
                </a:rPr>
                <a:t>马克思主义中国化</a:t>
              </a:r>
              <a:r>
                <a:rPr lang="en-US" altLang="zh-CN" sz="1600" dirty="0">
                  <a:latin typeface="楷体" panose="02010609060101010101" pitchFamily="49" charset="-122"/>
                  <a:ea typeface="楷体" panose="02010609060101010101" pitchFamily="49" charset="-122"/>
                </a:rPr>
                <a:t>”</a:t>
              </a:r>
              <a:r>
                <a:rPr lang="zh-CN" altLang="en-US" sz="1600" dirty="0" smtClean="0">
                  <a:latin typeface="微软雅黑" panose="020B0503020204020204" pitchFamily="34" charset="-122"/>
                  <a:ea typeface="微软雅黑" panose="020B0503020204020204" pitchFamily="34" charset="-122"/>
                </a:rPr>
                <a:t>的</a:t>
              </a:r>
              <a:r>
                <a:rPr lang="zh-CN" altLang="en-US" sz="1600" dirty="0">
                  <a:latin typeface="微软雅黑" panose="020B0503020204020204" pitchFamily="34" charset="-122"/>
                  <a:ea typeface="微软雅黑" panose="020B0503020204020204" pitchFamily="34" charset="-122"/>
                </a:rPr>
                <a:t>科学内涵</a:t>
              </a:r>
              <a:endParaRPr lang="zh-CN" altLang="en-US" sz="1600" dirty="0">
                <a:latin typeface="微软雅黑" panose="020B0503020204020204" pitchFamily="34" charset="-122"/>
                <a:ea typeface="微软雅黑" panose="020B0503020204020204" pitchFamily="34" charset="-122"/>
              </a:endParaRPr>
            </a:p>
          </p:txBody>
        </p:sp>
        <p:cxnSp>
          <p:nvCxnSpPr>
            <p:cNvPr id="173" name="直接连接符 172"/>
            <p:cNvCxnSpPr/>
            <p:nvPr/>
          </p:nvCxnSpPr>
          <p:spPr>
            <a:xfrm flipV="1">
              <a:off x="6716526" y="4441141"/>
              <a:ext cx="0" cy="657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6709173" y="47333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9" name="椭圆 178"/>
            <p:cNvSpPr/>
            <p:nvPr/>
          </p:nvSpPr>
          <p:spPr>
            <a:xfrm>
              <a:off x="6964695" y="469289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椭圆 179"/>
            <p:cNvSpPr/>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0" name="组合 9"/>
          <p:cNvGrpSpPr/>
          <p:nvPr/>
        </p:nvGrpSpPr>
        <p:grpSpPr>
          <a:xfrm>
            <a:off x="6712451" y="2939253"/>
            <a:ext cx="4522878" cy="1329825"/>
            <a:chOff x="6712451" y="2939253"/>
            <a:chExt cx="4522878" cy="1329825"/>
          </a:xfrm>
        </p:grpSpPr>
        <p:cxnSp>
          <p:nvCxnSpPr>
            <p:cNvPr id="59" name="直接连接符 58"/>
            <p:cNvCxnSpPr/>
            <p:nvPr/>
          </p:nvCxnSpPr>
          <p:spPr>
            <a:xfrm>
              <a:off x="6712451" y="3592221"/>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562529" y="2939253"/>
              <a:ext cx="203132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新民主主义革命时期</a:t>
              </a:r>
              <a:endParaRPr lang="zh-CN" altLang="en-US" sz="16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7562529" y="3266032"/>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社会主义革命和建设时期</a:t>
              </a:r>
              <a:endParaRPr lang="zh-CN" altLang="en-US" sz="1600" dirty="0">
                <a:latin typeface="微软雅黑" panose="020B0503020204020204" pitchFamily="34" charset="-122"/>
                <a:ea typeface="微软雅黑" panose="020B0503020204020204" pitchFamily="34" charset="-122"/>
              </a:endParaRPr>
            </a:p>
          </p:txBody>
        </p:sp>
        <p:sp>
          <p:nvSpPr>
            <p:cNvPr id="78" name="文本框 77"/>
            <p:cNvSpPr txBox="1"/>
            <p:nvPr/>
          </p:nvSpPr>
          <p:spPr>
            <a:xfrm>
              <a:off x="7562529" y="3592811"/>
              <a:ext cx="367280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改革开放和社会主义现代化建设新时期</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87" name="直接连接符 86"/>
            <p:cNvCxnSpPr/>
            <p:nvPr/>
          </p:nvCxnSpPr>
          <p:spPr>
            <a:xfrm flipV="1">
              <a:off x="7236809" y="3101870"/>
              <a:ext cx="0" cy="507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7238202" y="3101870"/>
              <a:ext cx="3503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7230993" y="3404440"/>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7238347" y="3588401"/>
              <a:ext cx="1" cy="529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endCxn id="117" idx="2"/>
            </p:cNvCxnSpPr>
            <p:nvPr/>
          </p:nvCxnSpPr>
          <p:spPr>
            <a:xfrm>
              <a:off x="7230993" y="3741060"/>
              <a:ext cx="2776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7562529" y="3930524"/>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中国特色社会主义新时代</a:t>
              </a:r>
              <a:endParaRPr lang="zh-CN" altLang="en-US" sz="1600" dirty="0">
                <a:latin typeface="微软雅黑" panose="020B0503020204020204" pitchFamily="34" charset="-122"/>
                <a:ea typeface="微软雅黑" panose="020B0503020204020204" pitchFamily="34" charset="-122"/>
              </a:endParaRPr>
            </a:p>
          </p:txBody>
        </p:sp>
        <p:cxnSp>
          <p:nvCxnSpPr>
            <p:cNvPr id="114" name="直接连接符 113"/>
            <p:cNvCxnSpPr/>
            <p:nvPr/>
          </p:nvCxnSpPr>
          <p:spPr>
            <a:xfrm flipV="1">
              <a:off x="7238202" y="4106326"/>
              <a:ext cx="324327" cy="9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7514874" y="305993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椭圆 115"/>
            <p:cNvSpPr/>
            <p:nvPr/>
          </p:nvSpPr>
          <p:spPr>
            <a:xfrm>
              <a:off x="7514874" y="336403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椭圆 116"/>
            <p:cNvSpPr/>
            <p:nvPr/>
          </p:nvSpPr>
          <p:spPr>
            <a:xfrm>
              <a:off x="7508615" y="369912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8" name="椭圆 117"/>
            <p:cNvSpPr/>
            <p:nvPr/>
          </p:nvSpPr>
          <p:spPr>
            <a:xfrm>
              <a:off x="7508615" y="405616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 name="组合 1"/>
          <p:cNvGrpSpPr/>
          <p:nvPr/>
        </p:nvGrpSpPr>
        <p:grpSpPr>
          <a:xfrm>
            <a:off x="395042" y="2689351"/>
            <a:ext cx="2936244" cy="1450684"/>
            <a:chOff x="395042" y="2689351"/>
            <a:chExt cx="2936244" cy="1450684"/>
          </a:xfrm>
        </p:grpSpPr>
        <p:sp>
          <p:nvSpPr>
            <p:cNvPr id="62" name="圆角矩形 61"/>
            <p:cNvSpPr/>
            <p:nvPr/>
          </p:nvSpPr>
          <p:spPr>
            <a:xfrm>
              <a:off x="395042" y="2689351"/>
              <a:ext cx="2936244" cy="1450684"/>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478156" y="2944654"/>
              <a:ext cx="2735158" cy="904863"/>
            </a:xfrm>
            <a:prstGeom prst="rect">
              <a:avLst/>
            </a:prstGeom>
          </p:spPr>
          <p:txBody>
            <a:bodyPr wrap="square">
              <a:spAutoFit/>
            </a:bodyPr>
            <a:lstStyle/>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马克思主义中国化的历史进程与理论成果</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208825" y="1029410"/>
            <a:ext cx="2847257" cy="924574"/>
            <a:chOff x="4208825" y="1029410"/>
            <a:chExt cx="2847257" cy="924574"/>
          </a:xfrm>
        </p:grpSpPr>
        <p:sp>
          <p:nvSpPr>
            <p:cNvPr id="50" name="平行四边形 49"/>
            <p:cNvSpPr/>
            <p:nvPr/>
          </p:nvSpPr>
          <p:spPr>
            <a:xfrm>
              <a:off x="4208825" y="1029410"/>
              <a:ext cx="2847257"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4437243" y="1189796"/>
              <a:ext cx="2389985" cy="646331"/>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马克思主义</a:t>
              </a:r>
              <a:r>
                <a:rPr lang="zh-CN" altLang="en-US" b="1" dirty="0" smtClean="0">
                  <a:latin typeface="微软雅黑" panose="020B0503020204020204" pitchFamily="34" charset="-122"/>
                  <a:ea typeface="微软雅黑" panose="020B0503020204020204" pitchFamily="34" charset="-122"/>
                </a:rPr>
                <a:t>为什么要</a:t>
              </a:r>
              <a:r>
                <a:rPr lang="zh-CN" altLang="en-US" b="1" dirty="0">
                  <a:latin typeface="微软雅黑" panose="020B0503020204020204" pitchFamily="34" charset="-122"/>
                  <a:ea typeface="微软雅黑" panose="020B0503020204020204" pitchFamily="34" charset="-122"/>
                </a:rPr>
                <a:t>中国化？</a:t>
              </a:r>
              <a:endParaRPr lang="zh-CN" altLang="en-US" b="1"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208740" y="3064441"/>
            <a:ext cx="2854427" cy="943588"/>
            <a:chOff x="4208740" y="3064441"/>
            <a:chExt cx="2854427" cy="943588"/>
          </a:xfrm>
        </p:grpSpPr>
        <p:sp>
          <p:nvSpPr>
            <p:cNvPr id="52" name="圆角矩形 51"/>
            <p:cNvSpPr/>
            <p:nvPr/>
          </p:nvSpPr>
          <p:spPr>
            <a:xfrm>
              <a:off x="4208740" y="3064441"/>
              <a:ext cx="2847341" cy="94358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nvSpPr>
          <p:spPr>
            <a:xfrm>
              <a:off x="4230726" y="3163042"/>
              <a:ext cx="2832441" cy="755650"/>
            </a:xfrm>
            <a:prstGeom prst="rect">
              <a:avLst/>
            </a:prstGeom>
          </p:spPr>
          <p:txBody>
            <a:bodyPr wrap="square">
              <a:spAutoFit/>
            </a:bodyPr>
            <a:lstStyle/>
            <a:p>
              <a:pPr algn="ctr">
                <a:lnSpc>
                  <a:spcPct val="120000"/>
                </a:lnSpc>
              </a:pPr>
              <a:r>
                <a:rPr lang="zh-CN" altLang="en-US" b="1" dirty="0">
                  <a:latin typeface="微软雅黑" panose="020B0503020204020204" pitchFamily="34" charset="-122"/>
                  <a:ea typeface="微软雅黑" panose="020B0503020204020204" pitchFamily="34" charset="-122"/>
                </a:rPr>
                <a:t>马克思主义中国化经历了哪几个历史阶段？</a:t>
              </a:r>
              <a:endParaRPr lang="zh-CN" altLang="en-US" b="1"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194719" y="4887483"/>
            <a:ext cx="2861361" cy="1229540"/>
            <a:chOff x="4194719" y="4887483"/>
            <a:chExt cx="2861361" cy="1229540"/>
          </a:xfrm>
        </p:grpSpPr>
        <p:sp>
          <p:nvSpPr>
            <p:cNvPr id="54" name="圆角矩形 53"/>
            <p:cNvSpPr/>
            <p:nvPr/>
          </p:nvSpPr>
          <p:spPr>
            <a:xfrm>
              <a:off x="4194719" y="4887483"/>
              <a:ext cx="2861361" cy="122954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9" name="矩形 68"/>
            <p:cNvSpPr/>
            <p:nvPr/>
          </p:nvSpPr>
          <p:spPr>
            <a:xfrm>
              <a:off x="4425431" y="4967567"/>
              <a:ext cx="2413957" cy="1089529"/>
            </a:xfrm>
            <a:prstGeom prst="rect">
              <a:avLst/>
            </a:prstGeom>
          </p:spPr>
          <p:txBody>
            <a:bodyPr wrap="square">
              <a:spAutoFit/>
            </a:bodyPr>
            <a:lstStyle/>
            <a:p>
              <a:pPr algn="ctr">
                <a:lnSpc>
                  <a:spcPct val="120000"/>
                </a:lnSpc>
              </a:pPr>
              <a:r>
                <a:rPr lang="zh-CN" altLang="en-US" b="1" dirty="0">
                  <a:latin typeface="微软雅黑" panose="020B0503020204020204" pitchFamily="34" charset="-122"/>
                  <a:ea typeface="微软雅黑" panose="020B0503020204020204" pitchFamily="34" charset="-122"/>
                </a:rPr>
                <a:t>如何认识马克思主义中国化三大理论成果及其相互关系？</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wipe(left)">
                                      <p:cBhvr>
                                        <p:cTn id="19" dur="500"/>
                                        <p:tgtEl>
                                          <p:spTgt spid="10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21" name="矩形 20"/>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395917">
            <a:off x="-908732" y="948345"/>
            <a:ext cx="4897802" cy="6459875"/>
            <a:chOff x="4319902" y="-208038"/>
            <a:chExt cx="5199655" cy="6858000"/>
          </a:xfrm>
        </p:grpSpPr>
        <p:pic>
          <p:nvPicPr>
            <p:cNvPr id="26" name="图片 2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261" b="96435" l="10000" r="90000">
                          <a14:foregroundMark x1="57457" y1="9304" x2="50571" y2="10957"/>
                          <a14:foregroundMark x1="50886" y1="89043" x2="36657" y2="92391"/>
                          <a14:foregroundMark x1="37429" y1="90957" x2="38829" y2="96435"/>
                        </a14:backgroundRemoval>
                      </a14:imgEffect>
                    </a14:imgLayer>
                  </a14:imgProps>
                </a:ext>
                <a:ext uri="{28A0092B-C50C-407E-A947-70E740481C1C}">
                  <a14:useLocalDpi xmlns:a14="http://schemas.microsoft.com/office/drawing/2010/main" val="0"/>
                </a:ext>
              </a:extLst>
            </a:blip>
            <a:srcRect l="23445" r="26731"/>
            <a:stretch>
              <a:fillRect/>
            </a:stretch>
          </p:blipFill>
          <p:spPr>
            <a:xfrm>
              <a:off x="4319902" y="-208038"/>
              <a:ext cx="5199655" cy="6858000"/>
            </a:xfrm>
            <a:prstGeom prst="rect">
              <a:avLst/>
            </a:prstGeom>
          </p:spPr>
        </p:pic>
        <p:sp>
          <p:nvSpPr>
            <p:cNvPr id="27"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100000">
                  <a:srgbClr val="FFDAD9"/>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28"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endPar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endParaRPr>
          </a:p>
        </p:txBody>
      </p:sp>
      <p:sp>
        <p:nvSpPr>
          <p:cNvPr id="29"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100000">
                <a:srgbClr val="B0261F"/>
              </a:gs>
              <a:gs pos="0">
                <a:srgbClr val="E97C30"/>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100000">
                <a:srgbClr val="C00000"/>
              </a:gs>
              <a:gs pos="0">
                <a:srgbClr val="9D211B"/>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96986" y="2262664"/>
            <a:ext cx="6338604" cy="2399665"/>
          </a:xfrm>
          <a:prstGeom prst="rect">
            <a:avLst/>
          </a:prstGeom>
          <a:noFill/>
        </p:spPr>
        <p:txBody>
          <a:bodyPr wrap="square" rtlCol="0">
            <a:spAutoFit/>
          </a:bodyPr>
          <a:lstStyle/>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1. </a:t>
            </a:r>
            <a:r>
              <a:rPr lang="zh-CN" altLang="en-US" sz="2000" b="1" dirty="0">
                <a:latin typeface="华文中宋" panose="02010600040101010101" pitchFamily="2" charset="-122"/>
                <a:ea typeface="华文中宋" panose="02010600040101010101" pitchFamily="2" charset="-122"/>
              </a:rPr>
              <a:t>马克思主义中国化的必要性是什么？</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2. </a:t>
            </a:r>
            <a:r>
              <a:rPr lang="zh-CN" altLang="en-US" sz="2000" b="1" dirty="0">
                <a:latin typeface="华文中宋" panose="02010600040101010101" pitchFamily="2" charset="-122"/>
                <a:ea typeface="华文中宋" panose="02010600040101010101" pitchFamily="2" charset="-122"/>
              </a:rPr>
              <a:t>马克思主义中国化的内涵是什么？</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3. </a:t>
            </a:r>
            <a:r>
              <a:rPr lang="zh-CN" altLang="en-US" sz="2000" b="1" dirty="0">
                <a:latin typeface="华文中宋" panose="02010600040101010101" pitchFamily="2" charset="-122"/>
                <a:ea typeface="华文中宋" panose="02010600040101010101" pitchFamily="2" charset="-122"/>
              </a:rPr>
              <a:t>马克思主义中国化有哪些理论成果？</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4. </a:t>
            </a:r>
            <a:r>
              <a:rPr lang="zh-CN" altLang="en-US" sz="2000" b="1" dirty="0">
                <a:latin typeface="华文中宋" panose="02010600040101010101" pitchFamily="2" charset="-122"/>
                <a:ea typeface="华文中宋" panose="02010600040101010101" pitchFamily="2" charset="-122"/>
              </a:rPr>
              <a:t>马克思主义中国化三大理论成果之间的相互关系？</a:t>
            </a:r>
            <a:endParaRPr lang="en-US" altLang="zh-CN" sz="20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6" presetClass="emph" presetSubtype="0" decel="100000" fill="hold" grpId="0" nodeType="withEffect">
                                  <p:stCondLst>
                                    <p:cond delay="400"/>
                                  </p:stCondLst>
                                  <p:childTnLst>
                                    <p:animScale>
                                      <p:cBhvr>
                                        <p:cTn id="33" dur="2000" fill="hold"/>
                                        <p:tgtEl>
                                          <p:spTgt spid="29"/>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p:bldP spid="29" grpId="0" animBg="1"/>
      <p:bldP spid="29" grpId="1" animBg="1"/>
      <p:bldP spid="30" grpId="0" animBg="1"/>
      <p:bldP spid="31" grpId="0" animBg="1"/>
      <p:bldP spid="32" grpId="0" animBg="1"/>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1" y="0"/>
            <a:ext cx="12188389" cy="6858000"/>
          </a:xfrm>
          <a:prstGeom prst="rect">
            <a:avLst/>
          </a:prstGeom>
        </p:spPr>
      </p:pic>
      <p:grpSp>
        <p:nvGrpSpPr>
          <p:cNvPr id="4" name="组合 3"/>
          <p:cNvGrpSpPr/>
          <p:nvPr/>
        </p:nvGrpSpPr>
        <p:grpSpPr>
          <a:xfrm>
            <a:off x="696000" y="729000"/>
            <a:ext cx="10800000" cy="5400000"/>
            <a:chOff x="696000" y="729000"/>
            <a:chExt cx="10800000" cy="5400000"/>
          </a:xfrm>
        </p:grpSpPr>
        <p:sp>
          <p:nvSpPr>
            <p:cNvPr id="11"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2146299" y="4372103"/>
            <a:ext cx="6477000" cy="2850396"/>
            <a:chOff x="6248400" y="4421184"/>
            <a:chExt cx="7561761" cy="3327777"/>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4421184"/>
              <a:ext cx="7561761" cy="3327777"/>
            </a:xfrm>
            <a:prstGeom prst="rect">
              <a:avLst/>
            </a:prstGeom>
          </p:spPr>
        </p:pic>
        <p:sp>
          <p:nvSpPr>
            <p:cNvPr id="6"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100000">
                  <a:schemeClr val="bg1"/>
                </a:gs>
                <a:gs pos="0">
                  <a:srgbClr val="F8F8F8"/>
                </a:gs>
                <a:gs pos="59000">
                  <a:srgbClr val="F8F8F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742753" y="1923594"/>
            <a:ext cx="7204065" cy="3016210"/>
          </a:xfrm>
          <a:prstGeom prst="rect">
            <a:avLst/>
          </a:prstGeom>
          <a:noFill/>
        </p:spPr>
        <p:txBody>
          <a:bodyPr wrap="square" rtlCol="0">
            <a:spAutoFit/>
          </a:bodyPr>
          <a:lstStyle/>
          <a:p>
            <a:pPr marL="342900" indent="-342900" algn="just">
              <a:lnSpc>
                <a:spcPct val="15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习近平：</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在纪念马克思诞辰</a:t>
            </a:r>
            <a:r>
              <a:rPr lang="en-US" altLang="zh-CN" sz="2000" b="1" dirty="0">
                <a:latin typeface="华文中宋" panose="02010600040101010101" pitchFamily="2" charset="-122"/>
                <a:ea typeface="华文中宋" panose="02010600040101010101" pitchFamily="2" charset="-122"/>
              </a:rPr>
              <a:t>200</a:t>
            </a:r>
            <a:r>
              <a:rPr lang="zh-CN" altLang="en-US" sz="2000" b="1" dirty="0">
                <a:latin typeface="华文中宋" panose="02010600040101010101" pitchFamily="2" charset="-122"/>
                <a:ea typeface="华文中宋" panose="02010600040101010101" pitchFamily="2" charset="-122"/>
              </a:rPr>
              <a:t>周年大会上的讲话</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，人民出版社</a:t>
            </a:r>
            <a:r>
              <a:rPr lang="en-US" altLang="zh-CN" sz="2000" b="1" dirty="0">
                <a:latin typeface="华文中宋" panose="02010600040101010101" pitchFamily="2" charset="-122"/>
                <a:ea typeface="华文中宋" panose="02010600040101010101" pitchFamily="2" charset="-122"/>
              </a:rPr>
              <a:t>2018</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5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习近平：</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在庆祝中国共产党成立</a:t>
            </a:r>
            <a:r>
              <a:rPr lang="en-US" altLang="zh-CN" sz="2000" b="1" dirty="0">
                <a:latin typeface="华文中宋" panose="02010600040101010101" pitchFamily="2" charset="-122"/>
                <a:ea typeface="华文中宋" panose="02010600040101010101" pitchFamily="2" charset="-122"/>
              </a:rPr>
              <a:t>100</a:t>
            </a:r>
            <a:r>
              <a:rPr lang="zh-CN" altLang="en-US" sz="2000" b="1" dirty="0">
                <a:latin typeface="华文中宋" panose="02010600040101010101" pitchFamily="2" charset="-122"/>
                <a:ea typeface="华文中宋" panose="02010600040101010101" pitchFamily="2" charset="-122"/>
              </a:rPr>
              <a:t>周年大会上的讲话</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，人民出版社</a:t>
            </a:r>
            <a:r>
              <a:rPr lang="en-US" altLang="zh-CN" sz="2000" b="1" dirty="0">
                <a:latin typeface="华文中宋" panose="02010600040101010101" pitchFamily="2" charset="-122"/>
                <a:ea typeface="华文中宋" panose="02010600040101010101" pitchFamily="2" charset="-122"/>
              </a:rPr>
              <a:t>2021</a:t>
            </a:r>
            <a:r>
              <a:rPr lang="zh-CN" altLang="en-US" sz="2000" b="1" dirty="0">
                <a:latin typeface="华文中宋" panose="02010600040101010101" pitchFamily="2" charset="-122"/>
                <a:ea typeface="华文中宋" panose="02010600040101010101" pitchFamily="2" charset="-122"/>
              </a:rPr>
              <a:t>年版。</a:t>
            </a:r>
            <a:endParaRPr lang="en-US" altLang="zh-CN" sz="2000" b="1" dirty="0">
              <a:latin typeface="华文中宋" panose="02010600040101010101" pitchFamily="2" charset="-122"/>
              <a:ea typeface="华文中宋" panose="02010600040101010101" pitchFamily="2" charset="-122"/>
            </a:endParaRPr>
          </a:p>
          <a:p>
            <a:pPr marL="342900" indent="-342900" algn="just">
              <a:lnSpc>
                <a:spcPct val="150000"/>
              </a:lnSpc>
              <a:spcBef>
                <a:spcPts val="600"/>
              </a:spcBef>
              <a:buFont typeface="+mj-lt"/>
              <a:buAutoNum type="arabicPeriod"/>
            </a:pP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中共中央关于党的百年奋斗重大成就和历史经验的决议 </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人民出版社</a:t>
            </a:r>
            <a:r>
              <a:rPr lang="en-US" altLang="zh-CN" sz="2000" b="1" dirty="0">
                <a:latin typeface="华文中宋" panose="02010600040101010101" pitchFamily="2" charset="-122"/>
                <a:ea typeface="华文中宋" panose="02010600040101010101" pitchFamily="2" charset="-122"/>
              </a:rPr>
              <a:t>2021</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p:txBody>
      </p:sp>
      <p:grpSp>
        <p:nvGrpSpPr>
          <p:cNvPr id="3" name="组合 2"/>
          <p:cNvGrpSpPr/>
          <p:nvPr/>
        </p:nvGrpSpPr>
        <p:grpSpPr>
          <a:xfrm>
            <a:off x="1377273" y="1431039"/>
            <a:ext cx="1075451" cy="2623131"/>
            <a:chOff x="1377273" y="1431039"/>
            <a:chExt cx="1075451" cy="2623131"/>
          </a:xfrm>
        </p:grpSpPr>
        <p:grpSp>
          <p:nvGrpSpPr>
            <p:cNvPr id="12" name="组合 11"/>
            <p:cNvGrpSpPr/>
            <p:nvPr/>
          </p:nvGrpSpPr>
          <p:grpSpPr>
            <a:xfrm>
              <a:off x="1377273" y="1431039"/>
              <a:ext cx="1075451" cy="2623131"/>
              <a:chOff x="3039971" y="2125472"/>
              <a:chExt cx="1075451" cy="2623131"/>
            </a:xfrm>
          </p:grpSpPr>
          <p:sp>
            <p:nvSpPr>
              <p:cNvPr id="14"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cstate="print">
            <a:lum bright="70000" contrast="-70000"/>
            <a:extLst>
              <a:ext uri="{28A0092B-C50C-407E-A947-70E740481C1C}">
                <a14:useLocalDpi xmlns:a14="http://schemas.microsoft.com/office/drawing/2010/main" val="0"/>
              </a:ext>
            </a:extLst>
          </a:blip>
          <a:srcRect t="22903" b="10848"/>
          <a:stretch>
            <a:fillRect/>
          </a:stretch>
        </p:blipFill>
        <p:spPr>
          <a:xfrm>
            <a:off x="-9908" y="1080512"/>
            <a:ext cx="12192000" cy="5936737"/>
          </a:xfrm>
          <a:prstGeom prst="rect">
            <a:avLst/>
          </a:prstGeom>
          <a:noFill/>
          <a:ln>
            <a:noFill/>
          </a:ln>
        </p:spPr>
      </p:pic>
      <p:sp>
        <p:nvSpPr>
          <p:cNvPr id="21" name="矩形 20"/>
          <p:cNvSpPr/>
          <p:nvPr/>
        </p:nvSpPr>
        <p:spPr>
          <a:xfrm>
            <a:off x="0" y="-78374"/>
            <a:ext cx="12182092" cy="4613286"/>
          </a:xfrm>
          <a:prstGeom prst="rect">
            <a:avLst/>
          </a:prstGeom>
          <a:gradFill>
            <a:gsLst>
              <a:gs pos="0">
                <a:schemeClr val="bg1"/>
              </a:gs>
              <a:gs pos="52000">
                <a:schemeClr val="bg1"/>
              </a:gs>
              <a:gs pos="100000">
                <a:schemeClr val="bg1">
                  <a:alpha val="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1611" y="2424595"/>
            <a:ext cx="3087062" cy="2268464"/>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l="29953" t="-203" r="19827" b="203"/>
          <a:stretch>
            <a:fillRect/>
          </a:stretch>
        </p:blipFill>
        <p:spPr>
          <a:xfrm>
            <a:off x="9134878" y="3548667"/>
            <a:ext cx="2504000" cy="2488279"/>
          </a:xfrm>
          <a:prstGeom prst="rect">
            <a:avLst/>
          </a:prstGeom>
          <a:ln>
            <a:noFill/>
          </a:ln>
          <a:effectLst>
            <a:outerShdw blurRad="292100" dist="139700" dir="2700000" algn="tl" rotWithShape="0">
              <a:srgbClr val="333333">
                <a:alpha val="65000"/>
              </a:srgbClr>
            </a:outerShdw>
          </a:effectLst>
        </p:spPr>
      </p:pic>
      <p:sp>
        <p:nvSpPr>
          <p:cNvPr id="22" name="平行四边形 21"/>
          <p:cNvSpPr/>
          <p:nvPr/>
        </p:nvSpPr>
        <p:spPr>
          <a:xfrm>
            <a:off x="9185486" y="5831366"/>
            <a:ext cx="2503999" cy="500543"/>
          </a:xfrm>
          <a:prstGeom prst="parallelogram">
            <a:avLst/>
          </a:prstGeom>
          <a:gradFill>
            <a:gsLst>
              <a:gs pos="100000">
                <a:srgbClr val="111111">
                  <a:alpha val="0"/>
                </a:srgbClr>
              </a:gs>
              <a:gs pos="0">
                <a:srgbClr val="11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itle 6"/>
          <p:cNvSpPr txBox="1"/>
          <p:nvPr>
            <p:custDataLst>
              <p:tags r:id="rId4"/>
            </p:custDataLst>
          </p:nvPr>
        </p:nvSpPr>
        <p:spPr>
          <a:xfrm>
            <a:off x="8948673" y="5878736"/>
            <a:ext cx="2568594" cy="43180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ctr">
              <a:lnSpc>
                <a:spcPct val="130000"/>
              </a:lnSpc>
              <a:spcBef>
                <a:spcPts val="800"/>
              </a:spcBef>
              <a:buSzPct val="100000"/>
            </a:pPr>
            <a:r>
              <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辛亥革命</a:t>
            </a:r>
            <a:endPar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444" t="155" r="189" b="350"/>
          <a:stretch>
            <a:fillRect/>
          </a:stretch>
        </p:blipFill>
        <p:spPr>
          <a:xfrm>
            <a:off x="3633436" y="3558827"/>
            <a:ext cx="2019377" cy="2519732"/>
          </a:xfrm>
          <a:prstGeom prst="rect">
            <a:avLst/>
          </a:prstGeom>
          <a:ln>
            <a:noFill/>
          </a:ln>
          <a:effectLst>
            <a:outerShdw blurRad="292100" dist="139700" dir="2700000" algn="tl" rotWithShape="0">
              <a:srgbClr val="333333">
                <a:alpha val="65000"/>
              </a:srgbClr>
            </a:outerShdw>
          </a:effectLst>
        </p:spPr>
      </p:pic>
      <p:sp>
        <p:nvSpPr>
          <p:cNvPr id="11" name="平行四边形 10"/>
          <p:cNvSpPr/>
          <p:nvPr/>
        </p:nvSpPr>
        <p:spPr>
          <a:xfrm>
            <a:off x="3509723" y="5841936"/>
            <a:ext cx="2314991" cy="500133"/>
          </a:xfrm>
          <a:prstGeom prst="parallelogram">
            <a:avLst/>
          </a:prstGeom>
          <a:gradFill>
            <a:gsLst>
              <a:gs pos="100000">
                <a:srgbClr val="111111">
                  <a:alpha val="0"/>
                </a:srgbClr>
              </a:gs>
              <a:gs pos="0">
                <a:srgbClr val="11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6"/>
          <p:cNvSpPr txBox="1"/>
          <p:nvPr>
            <p:custDataLst>
              <p:tags r:id="rId6"/>
            </p:custDataLst>
          </p:nvPr>
        </p:nvSpPr>
        <p:spPr>
          <a:xfrm>
            <a:off x="3397457" y="5876552"/>
            <a:ext cx="2374710" cy="43180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ctr">
              <a:lnSpc>
                <a:spcPct val="130000"/>
              </a:lnSpc>
              <a:spcBef>
                <a:spcPts val="800"/>
              </a:spcBef>
              <a:buSzPct val="100000"/>
            </a:pPr>
            <a:r>
              <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戊戌变法</a:t>
            </a:r>
            <a:endPar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矩形 3"/>
          <p:cNvSpPr>
            <a:spLocks noChangeArrowheads="1"/>
          </p:cNvSpPr>
          <p:nvPr/>
        </p:nvSpPr>
        <p:spPr bwMode="auto">
          <a:xfrm>
            <a:off x="1049777" y="978401"/>
            <a:ext cx="1009244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None/>
            </a:pPr>
            <a:r>
              <a:rPr lang="zh-CN" altLang="en-US" sz="2000" dirty="0" smtClean="0"/>
              <a:t>       为了</a:t>
            </a:r>
            <a:r>
              <a:rPr lang="zh-CN" altLang="en-US" sz="2000" dirty="0"/>
              <a:t>拯救民族危亡，中国人民奋起反抗，仁人志士奔走呐喊，</a:t>
            </a:r>
            <a:r>
              <a:rPr lang="zh-CN" altLang="en-US" sz="2000" b="1" dirty="0">
                <a:solidFill>
                  <a:srgbClr val="C00000"/>
                </a:solidFill>
              </a:rPr>
              <a:t>太平天国运动、戊戌变法、义和团运动、辛亥革命</a:t>
            </a:r>
            <a:r>
              <a:rPr lang="zh-CN" altLang="en-US" sz="2000" dirty="0"/>
              <a:t>接连而起，各种救国方案轮番出台，但都以失败而告终。</a:t>
            </a:r>
            <a:endParaRPr lang="zh-CN" altLang="en-US" sz="2000" dirty="0"/>
          </a:p>
        </p:txBody>
      </p:sp>
      <p:sp>
        <p:nvSpPr>
          <p:cNvPr id="17" name="平行四边形 16"/>
          <p:cNvSpPr/>
          <p:nvPr/>
        </p:nvSpPr>
        <p:spPr>
          <a:xfrm>
            <a:off x="6442661" y="4437391"/>
            <a:ext cx="2172949" cy="500679"/>
          </a:xfrm>
          <a:prstGeom prst="parallelogram">
            <a:avLst/>
          </a:prstGeom>
          <a:gradFill>
            <a:gsLst>
              <a:gs pos="100000">
                <a:srgbClr val="111111">
                  <a:alpha val="0"/>
                </a:srgbClr>
              </a:gs>
              <a:gs pos="0">
                <a:srgbClr val="11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itle 6"/>
          <p:cNvSpPr txBox="1"/>
          <p:nvPr>
            <p:custDataLst>
              <p:tags r:id="rId7"/>
            </p:custDataLst>
          </p:nvPr>
        </p:nvSpPr>
        <p:spPr>
          <a:xfrm>
            <a:off x="6306565" y="4466999"/>
            <a:ext cx="2229004" cy="398122"/>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ctr">
              <a:lnSpc>
                <a:spcPct val="130000"/>
              </a:lnSpc>
              <a:spcBef>
                <a:spcPts val="800"/>
              </a:spcBef>
              <a:buSzPct val="100000"/>
            </a:pPr>
            <a:r>
              <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义和团运动</a:t>
            </a:r>
            <a:endParaRPr lang="zh-CN" altLang="en-US" sz="1800" b="1" spc="138" dirty="0">
              <a:ln w="12700">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4"/>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b="0" kern="1200" dirty="0" smtClean="0">
                <a:solidFill>
                  <a:schemeClr val="bg1">
                    <a:lumMod val="50000"/>
                  </a:schemeClr>
                </a:solidFill>
                <a:latin typeface="微软雅黑" panose="020B0503020204020204" pitchFamily="34" charset="-122"/>
                <a:ea typeface="微软雅黑" panose="020B0503020204020204" pitchFamily="34" charset="-122"/>
                <a:cs typeface="+mn-cs"/>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538" y="2424595"/>
            <a:ext cx="3085349" cy="2258304"/>
          </a:xfrm>
          <a:prstGeom prst="rect">
            <a:avLst/>
          </a:prstGeom>
          <a:ln>
            <a:noFill/>
          </a:ln>
          <a:effectLst>
            <a:outerShdw blurRad="292100" dist="139700" dir="2700000" algn="tl" rotWithShape="0">
              <a:srgbClr val="333333">
                <a:alpha val="65000"/>
              </a:srgbClr>
            </a:outerShdw>
          </a:effectLst>
        </p:spPr>
      </p:pic>
      <p:sp>
        <p:nvSpPr>
          <p:cNvPr id="10" name="平行四边形 9"/>
          <p:cNvSpPr/>
          <p:nvPr/>
        </p:nvSpPr>
        <p:spPr>
          <a:xfrm>
            <a:off x="885739" y="4447551"/>
            <a:ext cx="2172949" cy="500679"/>
          </a:xfrm>
          <a:prstGeom prst="parallelogram">
            <a:avLst/>
          </a:prstGeom>
          <a:gradFill>
            <a:gsLst>
              <a:gs pos="100000">
                <a:srgbClr val="111111">
                  <a:alpha val="0"/>
                </a:srgbClr>
              </a:gs>
              <a:gs pos="0">
                <a:srgbClr val="11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itle 6"/>
          <p:cNvSpPr txBox="1"/>
          <p:nvPr>
            <p:custDataLst>
              <p:tags r:id="rId9"/>
            </p:custDataLst>
          </p:nvPr>
        </p:nvSpPr>
        <p:spPr>
          <a:xfrm>
            <a:off x="749643" y="4477159"/>
            <a:ext cx="2229004" cy="43180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30000"/>
              </a:lnSpc>
              <a:spcBef>
                <a:spcPts val="800"/>
              </a:spcBef>
              <a:spcAft>
                <a:spcPts val="0"/>
              </a:spcAft>
              <a:buSzPct val="100000"/>
              <a:buNone/>
            </a:pPr>
            <a:r>
              <a:rPr lang="zh-CN" altLang="en-US" sz="1800" b="1" spc="138" dirty="0">
                <a:ln w="12700">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太平天国运动</a:t>
            </a:r>
            <a:endParaRPr lang="zh-CN" altLang="en-US" sz="1800" b="1" spc="138" dirty="0">
              <a:ln w="12700">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8047" b="-205"/>
          <a:stretch>
            <a:fillRect/>
          </a:stretch>
        </p:blipFill>
        <p:spPr>
          <a:xfrm>
            <a:off x="-4445" y="-2042"/>
            <a:ext cx="12192000" cy="6860042"/>
          </a:xfrm>
          <a:prstGeom prst="rect">
            <a:avLst/>
          </a:prstGeom>
        </p:spPr>
      </p:pic>
      <p:grpSp>
        <p:nvGrpSpPr>
          <p:cNvPr id="5" name="组合 11"/>
          <p:cNvGrpSpPr/>
          <p:nvPr/>
        </p:nvGrpSpPr>
        <p:grpSpPr>
          <a:xfrm>
            <a:off x="0" y="1186345"/>
            <a:ext cx="12192000" cy="4728404"/>
            <a:chOff x="7448262" y="2015127"/>
            <a:chExt cx="3904322" cy="3800684"/>
          </a:xfrm>
        </p:grpSpPr>
        <p:sp>
          <p:nvSpPr>
            <p:cNvPr id="6" name="矩形 5"/>
            <p:cNvSpPr/>
            <p:nvPr/>
          </p:nvSpPr>
          <p:spPr>
            <a:xfrm>
              <a:off x="7449999" y="2060848"/>
              <a:ext cx="3901149" cy="3708152"/>
            </a:xfrm>
            <a:prstGeom prst="rect">
              <a:avLst/>
            </a:prstGeom>
            <a:solidFill>
              <a:srgbClr val="FFFFFF">
                <a:alpha val="70000"/>
              </a:srgbClr>
            </a:solidFill>
            <a:ln w="0" cap="flat" cmpd="sng" algn="ctr">
              <a:noFill/>
              <a:prstDash val="solid"/>
              <a:miter lim="800000"/>
            </a:ln>
            <a:effectLst>
              <a:outerShdw blurRad="190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flipV="1">
              <a:off x="7448262" y="2015127"/>
              <a:ext cx="3904322" cy="4571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7448262" y="5770091"/>
              <a:ext cx="3904322" cy="45720"/>
            </a:xfrm>
            <a:prstGeom prst="rect">
              <a:avLst/>
            </a:prstGeom>
            <a:gradFill>
              <a:gsLst>
                <a:gs pos="87000">
                  <a:srgbClr val="AF1E22"/>
                </a:gs>
                <a:gs pos="47000">
                  <a:srgbClr val="EB6F00"/>
                </a:gs>
                <a:gs pos="12000">
                  <a:srgbClr val="DA380C"/>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0" name="等腰三角形 9"/>
          <p:cNvSpPr/>
          <p:nvPr/>
        </p:nvSpPr>
        <p:spPr>
          <a:xfrm rot="10800000">
            <a:off x="5963002" y="2070840"/>
            <a:ext cx="267293" cy="2304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048255" y="2321535"/>
            <a:ext cx="10096231"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9246769" y="2607537"/>
            <a:ext cx="1897104" cy="1336462"/>
            <a:chOff x="8754004" y="3048291"/>
            <a:chExt cx="1620477" cy="1141585"/>
          </a:xfrm>
        </p:grpSpPr>
        <p:sp>
          <p:nvSpPr>
            <p:cNvPr id="13" name="矩形: 对角圆角 25"/>
            <p:cNvSpPr/>
            <p:nvPr/>
          </p:nvSpPr>
          <p:spPr>
            <a:xfrm>
              <a:off x="8754004" y="3048291"/>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 name="组合 13"/>
            <p:cNvGrpSpPr/>
            <p:nvPr/>
          </p:nvGrpSpPr>
          <p:grpSpPr>
            <a:xfrm>
              <a:off x="8754004" y="3061614"/>
              <a:ext cx="1620477" cy="1128262"/>
              <a:chOff x="8781604" y="5081260"/>
              <a:chExt cx="1620477" cy="1128262"/>
            </a:xfrm>
            <a:noFill/>
          </p:grpSpPr>
          <p:sp>
            <p:nvSpPr>
              <p:cNvPr id="15" name="Rectangle 87"/>
              <p:cNvSpPr/>
              <p:nvPr/>
            </p:nvSpPr>
            <p:spPr>
              <a:xfrm>
                <a:off x="8781604"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微软雅黑" panose="020B0503020204020204" pitchFamily="34" charset="-122"/>
                  <a:ea typeface="微软雅黑" panose="020B0503020204020204" pitchFamily="34" charset="-122"/>
                </a:endParaRPr>
              </a:p>
            </p:txBody>
          </p:sp>
          <p:sp>
            <p:nvSpPr>
              <p:cNvPr id="16" name="矩形 15"/>
              <p:cNvSpPr/>
              <p:nvPr/>
            </p:nvSpPr>
            <p:spPr>
              <a:xfrm>
                <a:off x="9037844" y="5460725"/>
                <a:ext cx="1034066"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民粹主义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7" name="组合 16"/>
          <p:cNvGrpSpPr/>
          <p:nvPr/>
        </p:nvGrpSpPr>
        <p:grpSpPr>
          <a:xfrm>
            <a:off x="7185887" y="2607537"/>
            <a:ext cx="1897897" cy="1331728"/>
            <a:chOff x="7005407" y="3052335"/>
            <a:chExt cx="1621154" cy="1137541"/>
          </a:xfrm>
        </p:grpSpPr>
        <p:sp>
          <p:nvSpPr>
            <p:cNvPr id="18" name="矩形: 对角圆角 25"/>
            <p:cNvSpPr/>
            <p:nvPr/>
          </p:nvSpPr>
          <p:spPr>
            <a:xfrm>
              <a:off x="7005407" y="3052335"/>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9" name="组合 18"/>
            <p:cNvGrpSpPr/>
            <p:nvPr/>
          </p:nvGrpSpPr>
          <p:grpSpPr>
            <a:xfrm>
              <a:off x="7006084" y="3061614"/>
              <a:ext cx="1620477" cy="1128262"/>
              <a:chOff x="7033684" y="5081260"/>
              <a:chExt cx="1620477" cy="1128262"/>
            </a:xfrm>
            <a:noFill/>
          </p:grpSpPr>
          <p:sp>
            <p:nvSpPr>
              <p:cNvPr id="20" name="Rectangle 87"/>
              <p:cNvSpPr/>
              <p:nvPr/>
            </p:nvSpPr>
            <p:spPr>
              <a:xfrm>
                <a:off x="7033684"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21" name="矩形 20"/>
              <p:cNvSpPr/>
              <p:nvPr/>
            </p:nvSpPr>
            <p:spPr>
              <a:xfrm>
                <a:off x="7289924" y="5460725"/>
                <a:ext cx="1034066"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工团主义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22" name="组合 21"/>
          <p:cNvGrpSpPr/>
          <p:nvPr/>
        </p:nvGrpSpPr>
        <p:grpSpPr>
          <a:xfrm>
            <a:off x="5125797" y="2607537"/>
            <a:ext cx="1897104" cy="1327403"/>
            <a:chOff x="5258163" y="3056029"/>
            <a:chExt cx="1620477" cy="1133847"/>
          </a:xfrm>
        </p:grpSpPr>
        <p:sp>
          <p:nvSpPr>
            <p:cNvPr id="23" name="矩形: 对角圆角 25"/>
            <p:cNvSpPr/>
            <p:nvPr/>
          </p:nvSpPr>
          <p:spPr>
            <a:xfrm>
              <a:off x="5258163" y="3056029"/>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4" name="组合 23"/>
            <p:cNvGrpSpPr/>
            <p:nvPr/>
          </p:nvGrpSpPr>
          <p:grpSpPr>
            <a:xfrm>
              <a:off x="5258163" y="3061614"/>
              <a:ext cx="1620477" cy="1128262"/>
              <a:chOff x="5285763" y="5081260"/>
              <a:chExt cx="1620477" cy="1128262"/>
            </a:xfrm>
            <a:noFill/>
          </p:grpSpPr>
          <p:sp>
            <p:nvSpPr>
              <p:cNvPr id="25" name="Rectangle 87"/>
              <p:cNvSpPr/>
              <p:nvPr/>
            </p:nvSpPr>
            <p:spPr>
              <a:xfrm>
                <a:off x="5285763"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26" name="矩形 25"/>
              <p:cNvSpPr/>
              <p:nvPr/>
            </p:nvSpPr>
            <p:spPr>
              <a:xfrm>
                <a:off x="5542003" y="5460725"/>
                <a:ext cx="1034066"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实用主义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27" name="组合 26"/>
          <p:cNvGrpSpPr/>
          <p:nvPr/>
        </p:nvGrpSpPr>
        <p:grpSpPr>
          <a:xfrm>
            <a:off x="3065706" y="2607537"/>
            <a:ext cx="1897105" cy="1320865"/>
            <a:chOff x="3510242" y="3061614"/>
            <a:chExt cx="1620477" cy="1128262"/>
          </a:xfrm>
        </p:grpSpPr>
        <p:sp>
          <p:nvSpPr>
            <p:cNvPr id="28" name="矩形: 对角圆角 25"/>
            <p:cNvSpPr/>
            <p:nvPr/>
          </p:nvSpPr>
          <p:spPr>
            <a:xfrm>
              <a:off x="3510242" y="3061614"/>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9" name="组合 28"/>
            <p:cNvGrpSpPr/>
            <p:nvPr/>
          </p:nvGrpSpPr>
          <p:grpSpPr>
            <a:xfrm>
              <a:off x="3510242" y="3061614"/>
              <a:ext cx="1620477" cy="1128262"/>
              <a:chOff x="3537842" y="5081260"/>
              <a:chExt cx="1620477" cy="1128262"/>
            </a:xfrm>
            <a:noFill/>
          </p:grpSpPr>
          <p:sp>
            <p:nvSpPr>
              <p:cNvPr id="30" name="Rectangle 87"/>
              <p:cNvSpPr/>
              <p:nvPr/>
            </p:nvSpPr>
            <p:spPr>
              <a:xfrm>
                <a:off x="3537842" y="5081260"/>
                <a:ext cx="1620477" cy="1128262"/>
              </a:xfrm>
              <a:prstGeom prst="rect">
                <a:avLst/>
              </a:prstGeom>
              <a:grpFill/>
              <a:ln>
                <a:noFill/>
              </a:ln>
              <a:effectLst>
                <a:outerShdw blurRad="76200" dir="13500000" sy="23000" kx="1200000" algn="br"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31" name="矩形 30"/>
              <p:cNvSpPr/>
              <p:nvPr/>
            </p:nvSpPr>
            <p:spPr>
              <a:xfrm>
                <a:off x="3794082" y="5460725"/>
                <a:ext cx="1034065"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自由主义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32" name="组合 31"/>
          <p:cNvGrpSpPr/>
          <p:nvPr/>
        </p:nvGrpSpPr>
        <p:grpSpPr>
          <a:xfrm>
            <a:off x="1005615" y="2607537"/>
            <a:ext cx="1897105" cy="1320865"/>
            <a:chOff x="1762321" y="3061614"/>
            <a:chExt cx="1620477" cy="1128262"/>
          </a:xfrm>
        </p:grpSpPr>
        <p:sp>
          <p:nvSpPr>
            <p:cNvPr id="33" name="矩形: 对角圆角 25"/>
            <p:cNvSpPr/>
            <p:nvPr/>
          </p:nvSpPr>
          <p:spPr>
            <a:xfrm>
              <a:off x="1762321" y="3061614"/>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762321" y="3061614"/>
              <a:ext cx="1620477" cy="1128262"/>
              <a:chOff x="1789921" y="5081260"/>
              <a:chExt cx="1620477" cy="1128262"/>
            </a:xfrm>
            <a:noFill/>
          </p:grpSpPr>
          <p:sp>
            <p:nvSpPr>
              <p:cNvPr id="35"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36" name="矩形 35"/>
              <p:cNvSpPr/>
              <p:nvPr/>
            </p:nvSpPr>
            <p:spPr>
              <a:xfrm>
                <a:off x="2083127" y="5460725"/>
                <a:ext cx="1034066"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改良主义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42" name="组合 41"/>
          <p:cNvGrpSpPr/>
          <p:nvPr/>
        </p:nvGrpSpPr>
        <p:grpSpPr>
          <a:xfrm>
            <a:off x="1005925" y="4117340"/>
            <a:ext cx="4624620" cy="1388110"/>
            <a:chOff x="1259208" y="4329643"/>
            <a:chExt cx="4757873" cy="1185760"/>
          </a:xfrm>
        </p:grpSpPr>
        <p:sp>
          <p:nvSpPr>
            <p:cNvPr id="43" name="矩形: 对角圆角 25"/>
            <p:cNvSpPr/>
            <p:nvPr/>
          </p:nvSpPr>
          <p:spPr>
            <a:xfrm>
              <a:off x="1259208" y="4387141"/>
              <a:ext cx="3366351"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4" name="组合 43"/>
            <p:cNvGrpSpPr/>
            <p:nvPr/>
          </p:nvGrpSpPr>
          <p:grpSpPr>
            <a:xfrm>
              <a:off x="2264391" y="4329643"/>
              <a:ext cx="3752690" cy="1128262"/>
              <a:chOff x="1605045" y="5081260"/>
              <a:chExt cx="1805353" cy="1128262"/>
            </a:xfrm>
            <a:noFill/>
          </p:grpSpPr>
          <p:sp>
            <p:nvSpPr>
              <p:cNvPr id="45"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46" name="矩形 45"/>
              <p:cNvSpPr/>
              <p:nvPr/>
            </p:nvSpPr>
            <p:spPr>
              <a:xfrm>
                <a:off x="1605045" y="5475067"/>
                <a:ext cx="721019" cy="340648"/>
              </a:xfrm>
              <a:prstGeom prst="rect">
                <a:avLst/>
              </a:prstGeom>
              <a:grpFill/>
              <a:ln>
                <a:noFill/>
              </a:ln>
              <a:effectLst>
                <a:outerShdw blurRad="50800" dist="38100" dir="2700000" algn="tl" rotWithShape="0">
                  <a:prstClr val="black">
                    <a:alpha val="40000"/>
                  </a:prstClr>
                </a:outerShdw>
              </a:effectLst>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无政府主义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47" name="文本框 46"/>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矩形 49"/>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6" name="矩形: 对角圆角 25"/>
          <p:cNvSpPr/>
          <p:nvPr/>
        </p:nvSpPr>
        <p:spPr>
          <a:xfrm>
            <a:off x="4410160" y="4167505"/>
            <a:ext cx="3272070" cy="1320800"/>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矩形: 对角圆角 25"/>
          <p:cNvSpPr/>
          <p:nvPr/>
        </p:nvSpPr>
        <p:spPr>
          <a:xfrm>
            <a:off x="7871545" y="4139565"/>
            <a:ext cx="3272070" cy="1320800"/>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p:cNvSpPr/>
          <p:nvPr/>
        </p:nvSpPr>
        <p:spPr>
          <a:xfrm>
            <a:off x="5135742" y="4579121"/>
            <a:ext cx="1980028" cy="400110"/>
          </a:xfrm>
          <a:prstGeom prst="rect">
            <a:avLst/>
          </a:prstGeom>
          <a:no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社会达尔文主义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9" name="矩形 58"/>
          <p:cNvSpPr/>
          <p:nvPr/>
        </p:nvSpPr>
        <p:spPr>
          <a:xfrm>
            <a:off x="9168211" y="4577192"/>
            <a:ext cx="678390" cy="400110"/>
          </a:xfrm>
          <a:prstGeom prst="rect">
            <a:avLst/>
          </a:prstGeom>
          <a:noFill/>
          <a:ln>
            <a:noFill/>
          </a:ln>
          <a:effectLst>
            <a:outerShdw blurRad="50800" dist="38100" dir="2700000" algn="tl" rotWithShape="0">
              <a:prstClr val="black">
                <a:alpha val="40000"/>
              </a:prstClr>
            </a:outerShdw>
          </a:effectLst>
        </p:spPr>
        <p:txBody>
          <a:bodyPr wrap="none">
            <a:spAutoFit/>
          </a:bodyPr>
          <a:lstStyle/>
          <a:p>
            <a:pPr algn="ctr"/>
            <a:r>
              <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6" name="文本框 95"/>
          <p:cNvSpPr txBox="1"/>
          <p:nvPr/>
        </p:nvSpPr>
        <p:spPr>
          <a:xfrm>
            <a:off x="6350" y="1598295"/>
            <a:ext cx="12186285" cy="36830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sym typeface="+mn-ea"/>
              </a:rPr>
              <a:t>无论哪一种思潮，哪一种主义，都依然没有解决中国的实际问题，改变中国的命运</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 y="1014505"/>
            <a:ext cx="12192000" cy="3314085"/>
          </a:xfrm>
          <a:prstGeom prst="rect">
            <a:avLst/>
          </a:prstGeom>
          <a:noFill/>
        </p:spPr>
      </p:pic>
      <p:sp>
        <p:nvSpPr>
          <p:cNvPr id="18" name="矩形 17"/>
          <p:cNvSpPr/>
          <p:nvPr/>
        </p:nvSpPr>
        <p:spPr>
          <a:xfrm>
            <a:off x="390704" y="3756718"/>
            <a:ext cx="11502189" cy="36000"/>
          </a:xfrm>
          <a:prstGeom prst="rect">
            <a:avLst/>
          </a:prstGeom>
          <a:gradFill>
            <a:gsLst>
              <a:gs pos="100000">
                <a:srgbClr val="FFFDEB">
                  <a:alpha val="0"/>
                </a:srgbClr>
              </a:gs>
              <a:gs pos="48000">
                <a:srgbClr val="FAE7D0"/>
              </a:gs>
              <a:gs pos="0">
                <a:srgbClr val="D49A78"/>
              </a:gs>
            </a:gsLst>
            <a:lin ang="0" scaled="0"/>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704" y="1550376"/>
            <a:ext cx="11502189" cy="36000"/>
          </a:xfrm>
          <a:prstGeom prst="rect">
            <a:avLst/>
          </a:prstGeom>
          <a:gradFill>
            <a:gsLst>
              <a:gs pos="100000">
                <a:srgbClr val="FFFDEB">
                  <a:alpha val="0"/>
                </a:srgbClr>
              </a:gs>
              <a:gs pos="48000">
                <a:srgbClr val="FAE7D0"/>
              </a:gs>
              <a:gs pos="0">
                <a:srgbClr val="D49A78"/>
              </a:gs>
            </a:gsLst>
            <a:lin ang="0" scaled="0"/>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3172854" y="1916831"/>
            <a:ext cx="5846293" cy="1525858"/>
          </a:xfrm>
          <a:custGeom>
            <a:avLst/>
            <a:gdLst/>
            <a:ahLst/>
            <a:cxnLst/>
            <a:rect l="l" t="t" r="r" b="b"/>
            <a:pathLst>
              <a:path w="5846293" h="1525858">
                <a:moveTo>
                  <a:pt x="5721234" y="1403588"/>
                </a:moveTo>
                <a:cubicBezTo>
                  <a:pt x="5755556" y="1406835"/>
                  <a:pt x="5774284" y="1424866"/>
                  <a:pt x="5777418" y="1457679"/>
                </a:cubicBezTo>
                <a:cubicBezTo>
                  <a:pt x="5774124" y="1488847"/>
                  <a:pt x="5755568" y="1506043"/>
                  <a:pt x="5721748" y="1509267"/>
                </a:cubicBezTo>
                <a:cubicBezTo>
                  <a:pt x="5685733" y="1507643"/>
                  <a:pt x="5666902" y="1490322"/>
                  <a:pt x="5665256" y="1457302"/>
                </a:cubicBezTo>
                <a:cubicBezTo>
                  <a:pt x="5668366" y="1424740"/>
                  <a:pt x="5687024" y="1406835"/>
                  <a:pt x="5721234" y="1403588"/>
                </a:cubicBezTo>
                <a:close/>
                <a:moveTo>
                  <a:pt x="955594" y="1392044"/>
                </a:moveTo>
                <a:lnTo>
                  <a:pt x="952284" y="1395845"/>
                </a:lnTo>
                <a:cubicBezTo>
                  <a:pt x="949574" y="1397760"/>
                  <a:pt x="946219" y="1399220"/>
                  <a:pt x="942217" y="1400227"/>
                </a:cubicBezTo>
                <a:lnTo>
                  <a:pt x="651351" y="1400227"/>
                </a:lnTo>
                <a:lnTo>
                  <a:pt x="651351" y="1453118"/>
                </a:lnTo>
                <a:lnTo>
                  <a:pt x="955594" y="1453118"/>
                </a:lnTo>
                <a:close/>
                <a:moveTo>
                  <a:pt x="2559737" y="1354127"/>
                </a:moveTo>
                <a:lnTo>
                  <a:pt x="2559737" y="1461967"/>
                </a:lnTo>
                <a:lnTo>
                  <a:pt x="2637873" y="1461967"/>
                </a:lnTo>
                <a:lnTo>
                  <a:pt x="2637873" y="1354127"/>
                </a:lnTo>
                <a:close/>
                <a:moveTo>
                  <a:pt x="3523436" y="1310223"/>
                </a:moveTo>
                <a:lnTo>
                  <a:pt x="3523436" y="1350011"/>
                </a:lnTo>
                <a:lnTo>
                  <a:pt x="3717953" y="1350011"/>
                </a:lnTo>
                <a:lnTo>
                  <a:pt x="3717953" y="1310223"/>
                </a:lnTo>
                <a:close/>
                <a:moveTo>
                  <a:pt x="5333710" y="1286075"/>
                </a:moveTo>
                <a:lnTo>
                  <a:pt x="5333710" y="1363182"/>
                </a:lnTo>
                <a:lnTo>
                  <a:pt x="5413595" y="1363182"/>
                </a:lnTo>
                <a:lnTo>
                  <a:pt x="5450821" y="1315705"/>
                </a:lnTo>
                <a:lnTo>
                  <a:pt x="5447140" y="1316191"/>
                </a:lnTo>
                <a:cubicBezTo>
                  <a:pt x="5434221" y="1317632"/>
                  <a:pt x="5423210" y="1318352"/>
                  <a:pt x="5414110" y="1318352"/>
                </a:cubicBezTo>
                <a:lnTo>
                  <a:pt x="5414110" y="1286075"/>
                </a:lnTo>
                <a:close/>
                <a:moveTo>
                  <a:pt x="1216265" y="1286075"/>
                </a:moveTo>
                <a:lnTo>
                  <a:pt x="1216265" y="1420258"/>
                </a:lnTo>
                <a:lnTo>
                  <a:pt x="1276805" y="1420258"/>
                </a:lnTo>
                <a:lnTo>
                  <a:pt x="1276805" y="1286075"/>
                </a:lnTo>
                <a:close/>
                <a:moveTo>
                  <a:pt x="3523436" y="1248757"/>
                </a:moveTo>
                <a:lnTo>
                  <a:pt x="3523436" y="1284155"/>
                </a:lnTo>
                <a:lnTo>
                  <a:pt x="3717953" y="1284155"/>
                </a:lnTo>
                <a:lnTo>
                  <a:pt x="3717953" y="1248757"/>
                </a:lnTo>
                <a:close/>
                <a:moveTo>
                  <a:pt x="4905461" y="1225121"/>
                </a:moveTo>
                <a:lnTo>
                  <a:pt x="4905461" y="1357694"/>
                </a:lnTo>
                <a:lnTo>
                  <a:pt x="4925218" y="1359341"/>
                </a:lnTo>
                <a:cubicBezTo>
                  <a:pt x="4936537" y="1359272"/>
                  <a:pt x="4942780" y="1352789"/>
                  <a:pt x="4943946" y="1339892"/>
                </a:cubicBezTo>
                <a:cubicBezTo>
                  <a:pt x="4942917" y="1305661"/>
                  <a:pt x="4934993" y="1274896"/>
                  <a:pt x="4920176" y="1247597"/>
                </a:cubicBezTo>
                <a:close/>
                <a:moveTo>
                  <a:pt x="4731319" y="1191681"/>
                </a:moveTo>
                <a:cubicBezTo>
                  <a:pt x="4728712" y="1224175"/>
                  <a:pt x="4725316" y="1252804"/>
                  <a:pt x="4721132" y="1277569"/>
                </a:cubicBezTo>
                <a:lnTo>
                  <a:pt x="4753168" y="1277569"/>
                </a:lnTo>
                <a:cubicBezTo>
                  <a:pt x="4753168" y="1250357"/>
                  <a:pt x="4753168" y="1221728"/>
                  <a:pt x="4753168" y="1191681"/>
                </a:cubicBezTo>
                <a:close/>
                <a:moveTo>
                  <a:pt x="4639840" y="1191681"/>
                </a:moveTo>
                <a:lnTo>
                  <a:pt x="4639840" y="1219055"/>
                </a:lnTo>
                <a:cubicBezTo>
                  <a:pt x="4639840" y="1229472"/>
                  <a:pt x="4639840" y="1240828"/>
                  <a:pt x="4639840" y="1253121"/>
                </a:cubicBezTo>
                <a:lnTo>
                  <a:pt x="4639840" y="1277569"/>
                </a:lnTo>
                <a:lnTo>
                  <a:pt x="4656990" y="1277569"/>
                </a:lnTo>
                <a:cubicBezTo>
                  <a:pt x="4660946" y="1251295"/>
                  <a:pt x="4663633" y="1222666"/>
                  <a:pt x="4665051" y="1191681"/>
                </a:cubicBezTo>
                <a:close/>
                <a:moveTo>
                  <a:pt x="5333710" y="1180705"/>
                </a:moveTo>
                <a:lnTo>
                  <a:pt x="5333710" y="1260007"/>
                </a:lnTo>
                <a:lnTo>
                  <a:pt x="5414110" y="1260007"/>
                </a:lnTo>
                <a:lnTo>
                  <a:pt x="5414110" y="1180705"/>
                </a:lnTo>
                <a:close/>
                <a:moveTo>
                  <a:pt x="5173459" y="1180705"/>
                </a:moveTo>
                <a:lnTo>
                  <a:pt x="5173459" y="1260007"/>
                </a:lnTo>
                <a:lnTo>
                  <a:pt x="5249468" y="1260007"/>
                </a:lnTo>
                <a:lnTo>
                  <a:pt x="5249468" y="1180705"/>
                </a:lnTo>
                <a:close/>
                <a:moveTo>
                  <a:pt x="272996" y="1160948"/>
                </a:moveTo>
                <a:lnTo>
                  <a:pt x="272996" y="1303912"/>
                </a:lnTo>
                <a:lnTo>
                  <a:pt x="377542" y="1303912"/>
                </a:lnTo>
                <a:lnTo>
                  <a:pt x="377542" y="1160948"/>
                </a:lnTo>
                <a:close/>
                <a:moveTo>
                  <a:pt x="84241" y="1160948"/>
                </a:moveTo>
                <a:lnTo>
                  <a:pt x="84241" y="1303912"/>
                </a:lnTo>
                <a:lnTo>
                  <a:pt x="188754" y="1303912"/>
                </a:lnTo>
                <a:lnTo>
                  <a:pt x="188754" y="1160948"/>
                </a:lnTo>
                <a:close/>
                <a:moveTo>
                  <a:pt x="1216265" y="1149972"/>
                </a:moveTo>
                <a:lnTo>
                  <a:pt x="1216265" y="1262202"/>
                </a:lnTo>
                <a:lnTo>
                  <a:pt x="1276805" y="1262202"/>
                </a:lnTo>
                <a:lnTo>
                  <a:pt x="1276805" y="1149972"/>
                </a:lnTo>
                <a:close/>
                <a:moveTo>
                  <a:pt x="2960398" y="1117284"/>
                </a:moveTo>
                <a:lnTo>
                  <a:pt x="3043782" y="1152064"/>
                </a:lnTo>
                <a:cubicBezTo>
                  <a:pt x="3050985" y="1154488"/>
                  <a:pt x="3054586" y="1158822"/>
                  <a:pt x="3054586" y="1165064"/>
                </a:cubicBezTo>
                <a:cubicBezTo>
                  <a:pt x="3052345" y="1176200"/>
                  <a:pt x="3040295" y="1182546"/>
                  <a:pt x="3018434" y="1184101"/>
                </a:cubicBezTo>
                <a:lnTo>
                  <a:pt x="2987173" y="1208077"/>
                </a:lnTo>
                <a:lnTo>
                  <a:pt x="3066900" y="1217372"/>
                </a:lnTo>
                <a:cubicBezTo>
                  <a:pt x="3078471" y="1217372"/>
                  <a:pt x="3084256" y="1220996"/>
                  <a:pt x="3084256" y="1228245"/>
                </a:cubicBezTo>
                <a:cubicBezTo>
                  <a:pt x="3084256" y="1240022"/>
                  <a:pt x="3075647" y="1248780"/>
                  <a:pt x="3058428" y="1254519"/>
                </a:cubicBezTo>
                <a:cubicBezTo>
                  <a:pt x="3058428" y="1255983"/>
                  <a:pt x="3057707" y="1261059"/>
                  <a:pt x="3056267" y="1269748"/>
                </a:cubicBezTo>
                <a:cubicBezTo>
                  <a:pt x="3056267" y="1277935"/>
                  <a:pt x="3056267" y="1282005"/>
                  <a:pt x="3056267" y="1281959"/>
                </a:cubicBezTo>
                <a:lnTo>
                  <a:pt x="3099176" y="1281959"/>
                </a:lnTo>
                <a:lnTo>
                  <a:pt x="3121780" y="1245327"/>
                </a:lnTo>
                <a:lnTo>
                  <a:pt x="3198167" y="1273590"/>
                </a:lnTo>
                <a:cubicBezTo>
                  <a:pt x="3209783" y="1275648"/>
                  <a:pt x="3214803" y="1281125"/>
                  <a:pt x="3213225" y="1290020"/>
                </a:cubicBezTo>
                <a:cubicBezTo>
                  <a:pt x="3211418" y="1298892"/>
                  <a:pt x="3204318" y="1307467"/>
                  <a:pt x="3191924" y="1315745"/>
                </a:cubicBezTo>
                <a:lnTo>
                  <a:pt x="3191924" y="1414976"/>
                </a:lnTo>
                <a:cubicBezTo>
                  <a:pt x="3190484" y="1426706"/>
                  <a:pt x="3194737" y="1432583"/>
                  <a:pt x="3204684" y="1432606"/>
                </a:cubicBezTo>
                <a:lnTo>
                  <a:pt x="3224064" y="1432606"/>
                </a:lnTo>
                <a:cubicBezTo>
                  <a:pt x="3233622" y="1432606"/>
                  <a:pt x="3241797" y="1424465"/>
                  <a:pt x="3248588" y="1408184"/>
                </a:cubicBezTo>
                <a:lnTo>
                  <a:pt x="3277057" y="1331455"/>
                </a:lnTo>
                <a:lnTo>
                  <a:pt x="3295237" y="1331455"/>
                </a:lnTo>
                <a:lnTo>
                  <a:pt x="3295237" y="1404720"/>
                </a:lnTo>
                <a:cubicBezTo>
                  <a:pt x="3295237" y="1417983"/>
                  <a:pt x="3298804" y="1427004"/>
                  <a:pt x="3305938" y="1431783"/>
                </a:cubicBezTo>
                <a:cubicBezTo>
                  <a:pt x="3320322" y="1439878"/>
                  <a:pt x="3326793" y="1449002"/>
                  <a:pt x="3325352" y="1459154"/>
                </a:cubicBezTo>
                <a:cubicBezTo>
                  <a:pt x="3325352" y="1488950"/>
                  <a:pt x="3298770" y="1503848"/>
                  <a:pt x="3245604" y="1503848"/>
                </a:cubicBezTo>
                <a:lnTo>
                  <a:pt x="3176935" y="1503848"/>
                </a:lnTo>
                <a:cubicBezTo>
                  <a:pt x="3129326" y="1505288"/>
                  <a:pt x="3106242" y="1484445"/>
                  <a:pt x="3107683" y="1441318"/>
                </a:cubicBezTo>
                <a:lnTo>
                  <a:pt x="3107683" y="1305832"/>
                </a:lnTo>
                <a:lnTo>
                  <a:pt x="3053317" y="1305832"/>
                </a:lnTo>
                <a:cubicBezTo>
                  <a:pt x="3039048" y="1415616"/>
                  <a:pt x="2955024" y="1486652"/>
                  <a:pt x="2801245" y="1518940"/>
                </a:cubicBezTo>
                <a:lnTo>
                  <a:pt x="2793424" y="1504636"/>
                </a:lnTo>
                <a:cubicBezTo>
                  <a:pt x="2896896" y="1457988"/>
                  <a:pt x="2955013" y="1391720"/>
                  <a:pt x="2967772" y="1305832"/>
                </a:cubicBezTo>
                <a:lnTo>
                  <a:pt x="2836471" y="1305832"/>
                </a:lnTo>
                <a:lnTo>
                  <a:pt x="2836471" y="1281959"/>
                </a:lnTo>
                <a:lnTo>
                  <a:pt x="2970516" y="1281959"/>
                </a:lnTo>
                <a:lnTo>
                  <a:pt x="2973636" y="1218460"/>
                </a:lnTo>
                <a:lnTo>
                  <a:pt x="2973500" y="1218564"/>
                </a:lnTo>
                <a:cubicBezTo>
                  <a:pt x="2926509" y="1249983"/>
                  <a:pt x="2873344" y="1272270"/>
                  <a:pt x="2814004" y="1285424"/>
                </a:cubicBezTo>
                <a:lnTo>
                  <a:pt x="2808962" y="1273796"/>
                </a:lnTo>
                <a:cubicBezTo>
                  <a:pt x="2855588" y="1239724"/>
                  <a:pt x="2894850" y="1204567"/>
                  <a:pt x="2926749" y="1168323"/>
                </a:cubicBezTo>
                <a:cubicBezTo>
                  <a:pt x="2938891" y="1154900"/>
                  <a:pt x="2950108" y="1137887"/>
                  <a:pt x="2960398" y="1117284"/>
                </a:cubicBezTo>
                <a:close/>
                <a:moveTo>
                  <a:pt x="2567146" y="1106068"/>
                </a:moveTo>
                <a:cubicBezTo>
                  <a:pt x="2559508" y="1118782"/>
                  <a:pt x="2551162" y="1130993"/>
                  <a:pt x="2542106" y="1142700"/>
                </a:cubicBezTo>
                <a:cubicBezTo>
                  <a:pt x="2558616" y="1158341"/>
                  <a:pt x="2573754" y="1171867"/>
                  <a:pt x="2587520" y="1183278"/>
                </a:cubicBezTo>
                <a:cubicBezTo>
                  <a:pt x="2606019" y="1155311"/>
                  <a:pt x="2621649" y="1129575"/>
                  <a:pt x="2634408" y="1106068"/>
                </a:cubicBezTo>
                <a:close/>
                <a:moveTo>
                  <a:pt x="4560847" y="1101677"/>
                </a:moveTo>
                <a:lnTo>
                  <a:pt x="4560847" y="1290740"/>
                </a:lnTo>
                <a:lnTo>
                  <a:pt x="4575013" y="1290740"/>
                </a:lnTo>
                <a:lnTo>
                  <a:pt x="4575013" y="1101677"/>
                </a:lnTo>
                <a:close/>
                <a:moveTo>
                  <a:pt x="3531508" y="1097287"/>
                </a:moveTo>
                <a:lnTo>
                  <a:pt x="3532382" y="1097508"/>
                </a:lnTo>
                <a:cubicBezTo>
                  <a:pt x="3570905" y="1110023"/>
                  <a:pt x="3589601" y="1125876"/>
                  <a:pt x="3588469" y="1145067"/>
                </a:cubicBezTo>
                <a:cubicBezTo>
                  <a:pt x="3586823" y="1161577"/>
                  <a:pt x="3578968" y="1171353"/>
                  <a:pt x="3564905" y="1174394"/>
                </a:cubicBezTo>
                <a:lnTo>
                  <a:pt x="3654394" y="1174394"/>
                </a:lnTo>
                <a:cubicBezTo>
                  <a:pt x="3659631" y="1160662"/>
                  <a:pt x="3663961" y="1146439"/>
                  <a:pt x="3667385" y="1131724"/>
                </a:cubicBezTo>
                <a:lnTo>
                  <a:pt x="3673089" y="1097287"/>
                </a:lnTo>
                <a:close/>
                <a:moveTo>
                  <a:pt x="651351" y="1084116"/>
                </a:moveTo>
                <a:lnTo>
                  <a:pt x="651351" y="1376354"/>
                </a:lnTo>
                <a:lnTo>
                  <a:pt x="760220" y="1376354"/>
                </a:lnTo>
                <a:lnTo>
                  <a:pt x="760220" y="1261962"/>
                </a:lnTo>
                <a:lnTo>
                  <a:pt x="671999" y="1261962"/>
                </a:lnTo>
                <a:lnTo>
                  <a:pt x="671999" y="1240216"/>
                </a:lnTo>
                <a:lnTo>
                  <a:pt x="760220" y="1240216"/>
                </a:lnTo>
                <a:lnTo>
                  <a:pt x="760220" y="1158753"/>
                </a:lnTo>
                <a:lnTo>
                  <a:pt x="661229" y="1158753"/>
                </a:lnTo>
                <a:lnTo>
                  <a:pt x="661229" y="1134880"/>
                </a:lnTo>
                <a:lnTo>
                  <a:pt x="864150" y="1134880"/>
                </a:lnTo>
                <a:lnTo>
                  <a:pt x="894642" y="1098247"/>
                </a:lnTo>
                <a:lnTo>
                  <a:pt x="946024" y="1137041"/>
                </a:lnTo>
                <a:cubicBezTo>
                  <a:pt x="950026" y="1137041"/>
                  <a:pt x="952027" y="1139213"/>
                  <a:pt x="952027" y="1143558"/>
                </a:cubicBezTo>
                <a:cubicBezTo>
                  <a:pt x="952027" y="1151470"/>
                  <a:pt x="946470" y="1156535"/>
                  <a:pt x="935357" y="1158753"/>
                </a:cubicBezTo>
                <a:lnTo>
                  <a:pt x="837944" y="1158753"/>
                </a:lnTo>
                <a:lnTo>
                  <a:pt x="837944" y="1240216"/>
                </a:lnTo>
                <a:lnTo>
                  <a:pt x="855334" y="1240216"/>
                </a:lnTo>
                <a:lnTo>
                  <a:pt x="883701" y="1203583"/>
                </a:lnTo>
                <a:lnTo>
                  <a:pt x="934122" y="1242754"/>
                </a:lnTo>
                <a:cubicBezTo>
                  <a:pt x="935997" y="1246550"/>
                  <a:pt x="936935" y="1248448"/>
                  <a:pt x="936935" y="1248448"/>
                </a:cubicBezTo>
                <a:cubicBezTo>
                  <a:pt x="936935" y="1257458"/>
                  <a:pt x="931161" y="1261962"/>
                  <a:pt x="919613" y="1261962"/>
                </a:cubicBezTo>
                <a:lnTo>
                  <a:pt x="837944" y="1261962"/>
                </a:lnTo>
                <a:lnTo>
                  <a:pt x="837944" y="1376354"/>
                </a:lnTo>
                <a:lnTo>
                  <a:pt x="866516" y="1376354"/>
                </a:lnTo>
                <a:lnTo>
                  <a:pt x="882878" y="1364246"/>
                </a:lnTo>
                <a:cubicBezTo>
                  <a:pt x="873525" y="1363422"/>
                  <a:pt x="867065" y="1353567"/>
                  <a:pt x="863498" y="1334679"/>
                </a:cubicBezTo>
                <a:cubicBezTo>
                  <a:pt x="860777" y="1319678"/>
                  <a:pt x="853608" y="1302791"/>
                  <a:pt x="841992" y="1284017"/>
                </a:cubicBezTo>
                <a:lnTo>
                  <a:pt x="849949" y="1273007"/>
                </a:lnTo>
                <a:cubicBezTo>
                  <a:pt x="905081" y="1282245"/>
                  <a:pt x="932647" y="1300219"/>
                  <a:pt x="932647" y="1326927"/>
                </a:cubicBezTo>
                <a:cubicBezTo>
                  <a:pt x="932647" y="1342385"/>
                  <a:pt x="927628" y="1352206"/>
                  <a:pt x="917589" y="1356391"/>
                </a:cubicBezTo>
                <a:lnTo>
                  <a:pt x="953879" y="1379612"/>
                </a:lnTo>
                <a:cubicBezTo>
                  <a:pt x="953879" y="1379612"/>
                  <a:pt x="954262" y="1379975"/>
                  <a:pt x="955028" y="1380701"/>
                </a:cubicBezTo>
                <a:lnTo>
                  <a:pt x="955594" y="1381237"/>
                </a:lnTo>
                <a:lnTo>
                  <a:pt x="955594" y="1084116"/>
                </a:lnTo>
                <a:close/>
                <a:moveTo>
                  <a:pt x="4734234" y="1079725"/>
                </a:moveTo>
                <a:lnTo>
                  <a:pt x="4734234" y="1120508"/>
                </a:lnTo>
                <a:cubicBezTo>
                  <a:pt x="4734234" y="1126248"/>
                  <a:pt x="4734234" y="1134868"/>
                  <a:pt x="4734234" y="1146371"/>
                </a:cubicBezTo>
                <a:cubicBezTo>
                  <a:pt x="4732816" y="1157850"/>
                  <a:pt x="4732108" y="1164996"/>
                  <a:pt x="4732108" y="1167808"/>
                </a:cubicBezTo>
                <a:lnTo>
                  <a:pt x="4752894" y="1167808"/>
                </a:lnTo>
                <a:cubicBezTo>
                  <a:pt x="4752894" y="1165979"/>
                  <a:pt x="4753602" y="1160777"/>
                  <a:pt x="4755020" y="1152202"/>
                </a:cubicBezTo>
                <a:cubicBezTo>
                  <a:pt x="4755020" y="1143992"/>
                  <a:pt x="4755020" y="1137738"/>
                  <a:pt x="4755020" y="1133439"/>
                </a:cubicBezTo>
                <a:lnTo>
                  <a:pt x="4755020" y="1079725"/>
                </a:lnTo>
                <a:close/>
                <a:moveTo>
                  <a:pt x="4654493" y="1079725"/>
                </a:moveTo>
                <a:lnTo>
                  <a:pt x="4656921" y="1083601"/>
                </a:lnTo>
                <a:cubicBezTo>
                  <a:pt x="4656921" y="1091650"/>
                  <a:pt x="4651228" y="1099951"/>
                  <a:pt x="4639840" y="1108503"/>
                </a:cubicBezTo>
                <a:lnTo>
                  <a:pt x="4639840" y="1167808"/>
                </a:lnTo>
                <a:lnTo>
                  <a:pt x="4665394" y="1167808"/>
                </a:lnTo>
                <a:cubicBezTo>
                  <a:pt x="4666605" y="1153242"/>
                  <a:pt x="4667212" y="1138196"/>
                  <a:pt x="4667212" y="1122669"/>
                </a:cubicBezTo>
                <a:lnTo>
                  <a:pt x="4667212" y="1079725"/>
                </a:lnTo>
                <a:close/>
                <a:moveTo>
                  <a:pt x="4905461" y="1077530"/>
                </a:moveTo>
                <a:lnTo>
                  <a:pt x="4905461" y="1203622"/>
                </a:lnTo>
                <a:lnTo>
                  <a:pt x="4922440" y="1077530"/>
                </a:lnTo>
                <a:close/>
                <a:moveTo>
                  <a:pt x="5333710" y="1075335"/>
                </a:moveTo>
                <a:lnTo>
                  <a:pt x="5333710" y="1154637"/>
                </a:lnTo>
                <a:lnTo>
                  <a:pt x="5414110" y="1154637"/>
                </a:lnTo>
                <a:lnTo>
                  <a:pt x="5414110" y="1075335"/>
                </a:lnTo>
                <a:close/>
                <a:moveTo>
                  <a:pt x="5173459" y="1075335"/>
                </a:moveTo>
                <a:lnTo>
                  <a:pt x="5173459" y="1154637"/>
                </a:lnTo>
                <a:lnTo>
                  <a:pt x="5249468" y="1154637"/>
                </a:lnTo>
                <a:lnTo>
                  <a:pt x="5249468" y="1075335"/>
                </a:lnTo>
                <a:close/>
                <a:moveTo>
                  <a:pt x="2327112" y="1075335"/>
                </a:moveTo>
                <a:lnTo>
                  <a:pt x="2327112" y="1174394"/>
                </a:lnTo>
                <a:lnTo>
                  <a:pt x="2380964" y="1174394"/>
                </a:lnTo>
                <a:lnTo>
                  <a:pt x="2380964" y="1075335"/>
                </a:lnTo>
                <a:close/>
                <a:moveTo>
                  <a:pt x="5723360" y="1059282"/>
                </a:moveTo>
                <a:cubicBezTo>
                  <a:pt x="5802274" y="1062301"/>
                  <a:pt x="5843228" y="1098853"/>
                  <a:pt x="5846224" y="1168940"/>
                </a:cubicBezTo>
                <a:cubicBezTo>
                  <a:pt x="5847710" y="1208568"/>
                  <a:pt x="5825232" y="1245613"/>
                  <a:pt x="5778790" y="1280073"/>
                </a:cubicBezTo>
                <a:cubicBezTo>
                  <a:pt x="5751784" y="1294936"/>
                  <a:pt x="5736074" y="1329008"/>
                  <a:pt x="5731661" y="1382288"/>
                </a:cubicBezTo>
                <a:lnTo>
                  <a:pt x="5697875" y="1382288"/>
                </a:lnTo>
                <a:cubicBezTo>
                  <a:pt x="5694788" y="1327064"/>
                  <a:pt x="5706267" y="1283503"/>
                  <a:pt x="5732312" y="1251604"/>
                </a:cubicBezTo>
                <a:cubicBezTo>
                  <a:pt x="5749303" y="1224712"/>
                  <a:pt x="5757798" y="1195763"/>
                  <a:pt x="5757798" y="1164755"/>
                </a:cubicBezTo>
                <a:cubicBezTo>
                  <a:pt x="5757798" y="1120371"/>
                  <a:pt x="5743494" y="1098179"/>
                  <a:pt x="5714888" y="1098179"/>
                </a:cubicBezTo>
                <a:cubicBezTo>
                  <a:pt x="5693782" y="1098179"/>
                  <a:pt x="5680874" y="1106399"/>
                  <a:pt x="5676163" y="1122841"/>
                </a:cubicBezTo>
                <a:cubicBezTo>
                  <a:pt x="5674814" y="1130318"/>
                  <a:pt x="5676529" y="1136938"/>
                  <a:pt x="5681308" y="1142700"/>
                </a:cubicBezTo>
                <a:cubicBezTo>
                  <a:pt x="5686568" y="1149675"/>
                  <a:pt x="5689197" y="1158124"/>
                  <a:pt x="5689197" y="1168048"/>
                </a:cubicBezTo>
                <a:cubicBezTo>
                  <a:pt x="5687436" y="1194414"/>
                  <a:pt x="5673225" y="1208431"/>
                  <a:pt x="5646562" y="1210100"/>
                </a:cubicBezTo>
                <a:cubicBezTo>
                  <a:pt x="5615989" y="1210100"/>
                  <a:pt x="5600702" y="1194894"/>
                  <a:pt x="5600702" y="1164481"/>
                </a:cubicBezTo>
                <a:cubicBezTo>
                  <a:pt x="5605162" y="1098876"/>
                  <a:pt x="5646048" y="1063810"/>
                  <a:pt x="5723360" y="1059282"/>
                </a:cubicBezTo>
                <a:close/>
                <a:moveTo>
                  <a:pt x="969691" y="1019288"/>
                </a:moveTo>
                <a:lnTo>
                  <a:pt x="1045049" y="1050124"/>
                </a:lnTo>
                <a:cubicBezTo>
                  <a:pt x="1053030" y="1054126"/>
                  <a:pt x="1057020" y="1058962"/>
                  <a:pt x="1057020" y="1064633"/>
                </a:cubicBezTo>
                <a:cubicBezTo>
                  <a:pt x="1057020" y="1075701"/>
                  <a:pt x="1049851" y="1085522"/>
                  <a:pt x="1035514" y="1094097"/>
                </a:cubicBezTo>
                <a:lnTo>
                  <a:pt x="1035514" y="1214937"/>
                </a:lnTo>
                <a:cubicBezTo>
                  <a:pt x="1035514" y="1322548"/>
                  <a:pt x="1036943" y="1413626"/>
                  <a:pt x="1039801" y="1488172"/>
                </a:cubicBezTo>
                <a:cubicBezTo>
                  <a:pt x="1039801" y="1503722"/>
                  <a:pt x="1033547" y="1511497"/>
                  <a:pt x="1021039" y="1511497"/>
                </a:cubicBezTo>
                <a:cubicBezTo>
                  <a:pt x="1014042" y="1512891"/>
                  <a:pt x="1001350" y="1514298"/>
                  <a:pt x="982965" y="1515715"/>
                </a:cubicBezTo>
                <a:cubicBezTo>
                  <a:pt x="974093" y="1517202"/>
                  <a:pt x="964969" y="1517945"/>
                  <a:pt x="955594" y="1517945"/>
                </a:cubicBezTo>
                <a:lnTo>
                  <a:pt x="955594" y="1472737"/>
                </a:lnTo>
                <a:lnTo>
                  <a:pt x="651351" y="1472737"/>
                </a:lnTo>
                <a:lnTo>
                  <a:pt x="651351" y="1488207"/>
                </a:lnTo>
                <a:cubicBezTo>
                  <a:pt x="652769" y="1505151"/>
                  <a:pt x="645760" y="1513623"/>
                  <a:pt x="630325" y="1513623"/>
                </a:cubicBezTo>
                <a:cubicBezTo>
                  <a:pt x="602404" y="1516504"/>
                  <a:pt x="581344" y="1516950"/>
                  <a:pt x="567144" y="1514961"/>
                </a:cubicBezTo>
                <a:cubicBezTo>
                  <a:pt x="570002" y="1445194"/>
                  <a:pt x="571431" y="1375965"/>
                  <a:pt x="571431" y="1307273"/>
                </a:cubicBezTo>
                <a:lnTo>
                  <a:pt x="571431" y="1169832"/>
                </a:lnTo>
                <a:cubicBezTo>
                  <a:pt x="571431" y="1111430"/>
                  <a:pt x="570723" y="1066280"/>
                  <a:pt x="569305" y="1034380"/>
                </a:cubicBezTo>
                <a:lnTo>
                  <a:pt x="660578" y="1060243"/>
                </a:lnTo>
                <a:lnTo>
                  <a:pt x="947122" y="1060243"/>
                </a:lnTo>
                <a:close/>
                <a:moveTo>
                  <a:pt x="4936640" y="1017024"/>
                </a:moveTo>
                <a:lnTo>
                  <a:pt x="5010866" y="1052765"/>
                </a:lnTo>
                <a:cubicBezTo>
                  <a:pt x="5016651" y="1056607"/>
                  <a:pt x="5019544" y="1061237"/>
                  <a:pt x="5019544" y="1066657"/>
                </a:cubicBezTo>
                <a:cubicBezTo>
                  <a:pt x="5019544" y="1073951"/>
                  <a:pt x="5011815" y="1080697"/>
                  <a:pt x="4996357" y="1086894"/>
                </a:cubicBezTo>
                <a:cubicBezTo>
                  <a:pt x="4976988" y="1129746"/>
                  <a:pt x="4955299" y="1173056"/>
                  <a:pt x="4931289" y="1216823"/>
                </a:cubicBezTo>
                <a:cubicBezTo>
                  <a:pt x="4987244" y="1260659"/>
                  <a:pt x="5014478" y="1303123"/>
                  <a:pt x="5012992" y="1344214"/>
                </a:cubicBezTo>
                <a:cubicBezTo>
                  <a:pt x="5014501" y="1401313"/>
                  <a:pt x="4985038" y="1432949"/>
                  <a:pt x="4924601" y="1439123"/>
                </a:cubicBezTo>
                <a:cubicBezTo>
                  <a:pt x="4927458" y="1406080"/>
                  <a:pt x="4921079" y="1385272"/>
                  <a:pt x="4905461" y="1376697"/>
                </a:cubicBezTo>
                <a:lnTo>
                  <a:pt x="4905461" y="1488515"/>
                </a:lnTo>
                <a:cubicBezTo>
                  <a:pt x="4905461" y="1503767"/>
                  <a:pt x="4899298" y="1512411"/>
                  <a:pt x="4886973" y="1514446"/>
                </a:cubicBezTo>
                <a:cubicBezTo>
                  <a:pt x="4883909" y="1514446"/>
                  <a:pt x="4878867" y="1515155"/>
                  <a:pt x="4871847" y="1516573"/>
                </a:cubicBezTo>
                <a:cubicBezTo>
                  <a:pt x="4857303" y="1518036"/>
                  <a:pt x="4844726" y="1518768"/>
                  <a:pt x="4834116" y="1518768"/>
                </a:cubicBezTo>
                <a:cubicBezTo>
                  <a:pt x="4834116" y="1491328"/>
                  <a:pt x="4834837" y="1458971"/>
                  <a:pt x="4836277" y="1421699"/>
                </a:cubicBezTo>
                <a:cubicBezTo>
                  <a:pt x="4837718" y="1345712"/>
                  <a:pt x="4838438" y="1291929"/>
                  <a:pt x="4838438" y="1260350"/>
                </a:cubicBezTo>
                <a:lnTo>
                  <a:pt x="4838438" y="1169969"/>
                </a:lnTo>
                <a:cubicBezTo>
                  <a:pt x="4838438" y="1161348"/>
                  <a:pt x="4838438" y="1144941"/>
                  <a:pt x="4838438" y="1120748"/>
                </a:cubicBezTo>
                <a:cubicBezTo>
                  <a:pt x="4837718" y="1102718"/>
                  <a:pt x="4837178" y="1086314"/>
                  <a:pt x="4836817" y="1071536"/>
                </a:cubicBezTo>
                <a:lnTo>
                  <a:pt x="4836758" y="1068439"/>
                </a:lnTo>
                <a:lnTo>
                  <a:pt x="4822043" y="1087477"/>
                </a:lnTo>
                <a:lnTo>
                  <a:pt x="4822043" y="1133439"/>
                </a:lnTo>
                <a:cubicBezTo>
                  <a:pt x="4822043" y="1153242"/>
                  <a:pt x="4821323" y="1183129"/>
                  <a:pt x="4819882" y="1223100"/>
                </a:cubicBezTo>
                <a:cubicBezTo>
                  <a:pt x="4819882" y="1315025"/>
                  <a:pt x="4818418" y="1377954"/>
                  <a:pt x="4815491" y="1411889"/>
                </a:cubicBezTo>
                <a:cubicBezTo>
                  <a:pt x="4813959" y="1468713"/>
                  <a:pt x="4780985" y="1497902"/>
                  <a:pt x="4716570" y="1499457"/>
                </a:cubicBezTo>
                <a:cubicBezTo>
                  <a:pt x="4723727" y="1471537"/>
                  <a:pt x="4706554" y="1454707"/>
                  <a:pt x="4665051" y="1448967"/>
                </a:cubicBezTo>
                <a:lnTo>
                  <a:pt x="4668275" y="1428181"/>
                </a:lnTo>
                <a:lnTo>
                  <a:pt x="4720651" y="1434664"/>
                </a:lnTo>
                <a:cubicBezTo>
                  <a:pt x="4736727" y="1434664"/>
                  <a:pt x="4745382" y="1425254"/>
                  <a:pt x="4746617" y="1406435"/>
                </a:cubicBezTo>
                <a:cubicBezTo>
                  <a:pt x="4749475" y="1374856"/>
                  <a:pt x="4750904" y="1339858"/>
                  <a:pt x="4750904" y="1301442"/>
                </a:cubicBezTo>
                <a:lnTo>
                  <a:pt x="4720343" y="1301442"/>
                </a:lnTo>
                <a:cubicBezTo>
                  <a:pt x="4707628" y="1402056"/>
                  <a:pt x="4647992" y="1473080"/>
                  <a:pt x="4541433" y="1514515"/>
                </a:cubicBezTo>
                <a:lnTo>
                  <a:pt x="4533749" y="1498565"/>
                </a:lnTo>
                <a:cubicBezTo>
                  <a:pt x="4604179" y="1449127"/>
                  <a:pt x="4645076" y="1383419"/>
                  <a:pt x="4656441" y="1301442"/>
                </a:cubicBezTo>
                <a:lnTo>
                  <a:pt x="4639840" y="1301442"/>
                </a:lnTo>
                <a:lnTo>
                  <a:pt x="4639840" y="1338143"/>
                </a:lnTo>
                <a:cubicBezTo>
                  <a:pt x="4641281" y="1350445"/>
                  <a:pt x="4635941" y="1357671"/>
                  <a:pt x="4623822" y="1359821"/>
                </a:cubicBezTo>
                <a:cubicBezTo>
                  <a:pt x="4609347" y="1364143"/>
                  <a:pt x="4593077" y="1366304"/>
                  <a:pt x="4575013" y="1366304"/>
                </a:cubicBezTo>
                <a:lnTo>
                  <a:pt x="4575013" y="1316808"/>
                </a:lnTo>
                <a:lnTo>
                  <a:pt x="4560847" y="1316808"/>
                </a:lnTo>
                <a:lnTo>
                  <a:pt x="4560847" y="1359821"/>
                </a:lnTo>
                <a:cubicBezTo>
                  <a:pt x="4562287" y="1373655"/>
                  <a:pt x="4555541" y="1381521"/>
                  <a:pt x="4540609" y="1383419"/>
                </a:cubicBezTo>
                <a:cubicBezTo>
                  <a:pt x="4527483" y="1387810"/>
                  <a:pt x="4512609" y="1390005"/>
                  <a:pt x="4495985" y="1390005"/>
                </a:cubicBezTo>
                <a:cubicBezTo>
                  <a:pt x="4495985" y="1361170"/>
                  <a:pt x="4496705" y="1322388"/>
                  <a:pt x="4498146" y="1273659"/>
                </a:cubicBezTo>
                <a:cubicBezTo>
                  <a:pt x="4498146" y="1243543"/>
                  <a:pt x="4498146" y="1224175"/>
                  <a:pt x="4498146" y="1215554"/>
                </a:cubicBezTo>
                <a:lnTo>
                  <a:pt x="4498146" y="1185439"/>
                </a:lnTo>
                <a:cubicBezTo>
                  <a:pt x="4498146" y="1178281"/>
                  <a:pt x="4498146" y="1161897"/>
                  <a:pt x="4498146" y="1136286"/>
                </a:cubicBezTo>
                <a:cubicBezTo>
                  <a:pt x="4496705" y="1103084"/>
                  <a:pt x="4495985" y="1077827"/>
                  <a:pt x="4495985" y="1060517"/>
                </a:cubicBezTo>
                <a:lnTo>
                  <a:pt x="4563968" y="1077804"/>
                </a:lnTo>
                <a:lnTo>
                  <a:pt x="4569319" y="1077804"/>
                </a:lnTo>
                <a:lnTo>
                  <a:pt x="4585508" y="1049369"/>
                </a:lnTo>
                <a:lnTo>
                  <a:pt x="4623307" y="1065628"/>
                </a:lnTo>
                <a:lnTo>
                  <a:pt x="4623307" y="1055852"/>
                </a:lnTo>
                <a:lnTo>
                  <a:pt x="4746102" y="1055852"/>
                </a:lnTo>
                <a:lnTo>
                  <a:pt x="4764487" y="1021381"/>
                </a:lnTo>
                <a:lnTo>
                  <a:pt x="4829452" y="1047895"/>
                </a:lnTo>
                <a:lnTo>
                  <a:pt x="4836526" y="1056469"/>
                </a:lnTo>
                <a:lnTo>
                  <a:pt x="4836412" y="1050589"/>
                </a:lnTo>
                <a:cubicBezTo>
                  <a:pt x="4836322" y="1044014"/>
                  <a:pt x="4836277" y="1037845"/>
                  <a:pt x="4836277" y="1032082"/>
                </a:cubicBezTo>
                <a:lnTo>
                  <a:pt x="4906593" y="1053657"/>
                </a:lnTo>
                <a:lnTo>
                  <a:pt x="4915923" y="1053657"/>
                </a:lnTo>
                <a:close/>
                <a:moveTo>
                  <a:pt x="4096284" y="1013663"/>
                </a:moveTo>
                <a:lnTo>
                  <a:pt x="4200111" y="1037364"/>
                </a:lnTo>
                <a:cubicBezTo>
                  <a:pt x="4209738" y="1037364"/>
                  <a:pt x="4214551" y="1041698"/>
                  <a:pt x="4214551" y="1050364"/>
                </a:cubicBezTo>
                <a:cubicBezTo>
                  <a:pt x="4214551" y="1061112"/>
                  <a:pt x="4203987" y="1068749"/>
                  <a:pt x="4182858" y="1073277"/>
                </a:cubicBezTo>
                <a:cubicBezTo>
                  <a:pt x="4182195" y="1075243"/>
                  <a:pt x="4180366" y="1080731"/>
                  <a:pt x="4177370" y="1089741"/>
                </a:cubicBezTo>
                <a:cubicBezTo>
                  <a:pt x="4173048" y="1098362"/>
                  <a:pt x="4170384" y="1102432"/>
                  <a:pt x="4169378" y="1101952"/>
                </a:cubicBezTo>
                <a:lnTo>
                  <a:pt x="4328805" y="1101952"/>
                </a:lnTo>
                <a:lnTo>
                  <a:pt x="4369829" y="1048100"/>
                </a:lnTo>
                <a:lnTo>
                  <a:pt x="4442648" y="1098865"/>
                </a:lnTo>
                <a:cubicBezTo>
                  <a:pt x="4446992" y="1101037"/>
                  <a:pt x="4449165" y="1105267"/>
                  <a:pt x="4449165" y="1111556"/>
                </a:cubicBezTo>
                <a:cubicBezTo>
                  <a:pt x="4446604" y="1119239"/>
                  <a:pt x="4438989" y="1123995"/>
                  <a:pt x="4426321" y="1125825"/>
                </a:cubicBezTo>
                <a:lnTo>
                  <a:pt x="4160563" y="1125825"/>
                </a:lnTo>
                <a:cubicBezTo>
                  <a:pt x="4137124" y="1178304"/>
                  <a:pt x="4112074" y="1219967"/>
                  <a:pt x="4085411" y="1250815"/>
                </a:cubicBezTo>
                <a:lnTo>
                  <a:pt x="4085411" y="1459772"/>
                </a:lnTo>
                <a:lnTo>
                  <a:pt x="4200900" y="1459772"/>
                </a:lnTo>
                <a:lnTo>
                  <a:pt x="4200900" y="1299247"/>
                </a:lnTo>
                <a:lnTo>
                  <a:pt x="4101909" y="1299247"/>
                </a:lnTo>
                <a:lnTo>
                  <a:pt x="4101909" y="1275374"/>
                </a:lnTo>
                <a:lnTo>
                  <a:pt x="4200900" y="1275374"/>
                </a:lnTo>
                <a:lnTo>
                  <a:pt x="4200900" y="1260385"/>
                </a:lnTo>
                <a:cubicBezTo>
                  <a:pt x="4200900" y="1210443"/>
                  <a:pt x="4200191" y="1171661"/>
                  <a:pt x="4198773" y="1144038"/>
                </a:cubicBezTo>
                <a:lnTo>
                  <a:pt x="4293133" y="1152682"/>
                </a:lnTo>
                <a:cubicBezTo>
                  <a:pt x="4303583" y="1152682"/>
                  <a:pt x="4308808" y="1156272"/>
                  <a:pt x="4308808" y="1163452"/>
                </a:cubicBezTo>
                <a:cubicBezTo>
                  <a:pt x="4310249" y="1175137"/>
                  <a:pt x="4302360" y="1183929"/>
                  <a:pt x="4285141" y="1189829"/>
                </a:cubicBezTo>
                <a:lnTo>
                  <a:pt x="4285141" y="1275374"/>
                </a:lnTo>
                <a:lnTo>
                  <a:pt x="4322151" y="1275374"/>
                </a:lnTo>
                <a:lnTo>
                  <a:pt x="4358750" y="1230132"/>
                </a:lnTo>
                <a:lnTo>
                  <a:pt x="4425669" y="1274996"/>
                </a:lnTo>
                <a:cubicBezTo>
                  <a:pt x="4428116" y="1277489"/>
                  <a:pt x="4429339" y="1280439"/>
                  <a:pt x="4429339" y="1283846"/>
                </a:cubicBezTo>
                <a:cubicBezTo>
                  <a:pt x="4430780" y="1294113"/>
                  <a:pt x="4422845" y="1299247"/>
                  <a:pt x="4405535" y="1299247"/>
                </a:cubicBezTo>
                <a:lnTo>
                  <a:pt x="4285141" y="1299247"/>
                </a:lnTo>
                <a:lnTo>
                  <a:pt x="4285141" y="1459772"/>
                </a:lnTo>
                <a:lnTo>
                  <a:pt x="4330726" y="1459772"/>
                </a:lnTo>
                <a:lnTo>
                  <a:pt x="4371681" y="1410242"/>
                </a:lnTo>
                <a:lnTo>
                  <a:pt x="4445769" y="1459943"/>
                </a:lnTo>
                <a:cubicBezTo>
                  <a:pt x="4447735" y="1463876"/>
                  <a:pt x="4448719" y="1466643"/>
                  <a:pt x="4448719" y="1468244"/>
                </a:cubicBezTo>
                <a:cubicBezTo>
                  <a:pt x="4450160" y="1478511"/>
                  <a:pt x="4442225" y="1483645"/>
                  <a:pt x="4424915" y="1483645"/>
                </a:cubicBezTo>
                <a:lnTo>
                  <a:pt x="4085411" y="1483645"/>
                </a:lnTo>
                <a:lnTo>
                  <a:pt x="4085411" y="1485154"/>
                </a:lnTo>
                <a:cubicBezTo>
                  <a:pt x="4085411" y="1501915"/>
                  <a:pt x="4078448" y="1511279"/>
                  <a:pt x="4064522" y="1513246"/>
                </a:cubicBezTo>
                <a:cubicBezTo>
                  <a:pt x="4041587" y="1516127"/>
                  <a:pt x="4020481" y="1517568"/>
                  <a:pt x="4001204" y="1517568"/>
                </a:cubicBezTo>
                <a:cubicBezTo>
                  <a:pt x="4004063" y="1424202"/>
                  <a:pt x="4005491" y="1361021"/>
                  <a:pt x="4005491" y="1328025"/>
                </a:cubicBezTo>
                <a:lnTo>
                  <a:pt x="4005491" y="1321713"/>
                </a:lnTo>
                <a:cubicBezTo>
                  <a:pt x="3984957" y="1342591"/>
                  <a:pt x="3955573" y="1362679"/>
                  <a:pt x="3917340" y="1381979"/>
                </a:cubicBezTo>
                <a:lnTo>
                  <a:pt x="3908628" y="1369219"/>
                </a:lnTo>
                <a:cubicBezTo>
                  <a:pt x="3947844" y="1324766"/>
                  <a:pt x="3980132" y="1284200"/>
                  <a:pt x="4005491" y="1247522"/>
                </a:cubicBezTo>
                <a:lnTo>
                  <a:pt x="4005491" y="1203069"/>
                </a:lnTo>
                <a:lnTo>
                  <a:pt x="4029639" y="1205230"/>
                </a:lnTo>
                <a:cubicBezTo>
                  <a:pt x="4039723" y="1191304"/>
                  <a:pt x="4052620" y="1165727"/>
                  <a:pt x="4068330" y="1128500"/>
                </a:cubicBezTo>
                <a:lnTo>
                  <a:pt x="4069748" y="1125825"/>
                </a:lnTo>
                <a:lnTo>
                  <a:pt x="3930168" y="1125825"/>
                </a:lnTo>
                <a:lnTo>
                  <a:pt x="3930168" y="1101952"/>
                </a:lnTo>
                <a:lnTo>
                  <a:pt x="4078414" y="1101952"/>
                </a:lnTo>
                <a:cubicBezTo>
                  <a:pt x="4079031" y="1100717"/>
                  <a:pt x="4079923" y="1098922"/>
                  <a:pt x="4081089" y="1096567"/>
                </a:cubicBezTo>
                <a:cubicBezTo>
                  <a:pt x="4082370" y="1092771"/>
                  <a:pt x="4083010" y="1090141"/>
                  <a:pt x="4083010" y="1088678"/>
                </a:cubicBezTo>
                <a:cubicBezTo>
                  <a:pt x="4090190" y="1067160"/>
                  <a:pt x="4094615" y="1042155"/>
                  <a:pt x="4096284" y="1013663"/>
                </a:cubicBezTo>
                <a:close/>
                <a:moveTo>
                  <a:pt x="2514426" y="1013286"/>
                </a:moveTo>
                <a:lnTo>
                  <a:pt x="2603401" y="1032837"/>
                </a:lnTo>
                <a:cubicBezTo>
                  <a:pt x="2612571" y="1035123"/>
                  <a:pt x="2617155" y="1039411"/>
                  <a:pt x="2617155" y="1045699"/>
                </a:cubicBezTo>
                <a:cubicBezTo>
                  <a:pt x="2617155" y="1056355"/>
                  <a:pt x="2607837" y="1064016"/>
                  <a:pt x="2589201" y="1068681"/>
                </a:cubicBezTo>
                <a:cubicBezTo>
                  <a:pt x="2588515" y="1070030"/>
                  <a:pt x="2586765" y="1072842"/>
                  <a:pt x="2583953" y="1077118"/>
                </a:cubicBezTo>
                <a:lnTo>
                  <a:pt x="2580691" y="1082195"/>
                </a:lnTo>
                <a:lnTo>
                  <a:pt x="2634786" y="1082195"/>
                </a:lnTo>
                <a:lnTo>
                  <a:pt x="2662603" y="1047723"/>
                </a:lnTo>
                <a:lnTo>
                  <a:pt x="2734599" y="1091524"/>
                </a:lnTo>
                <a:cubicBezTo>
                  <a:pt x="2740956" y="1095732"/>
                  <a:pt x="2744135" y="1099894"/>
                  <a:pt x="2744135" y="1104010"/>
                </a:cubicBezTo>
                <a:cubicBezTo>
                  <a:pt x="2742191" y="1117775"/>
                  <a:pt x="2731363" y="1126179"/>
                  <a:pt x="2711652" y="1129220"/>
                </a:cubicBezTo>
                <a:cubicBezTo>
                  <a:pt x="2693748" y="1163589"/>
                  <a:pt x="2673008" y="1192058"/>
                  <a:pt x="2649432" y="1214628"/>
                </a:cubicBezTo>
                <a:cubicBezTo>
                  <a:pt x="2678016" y="1225398"/>
                  <a:pt x="2720353" y="1233070"/>
                  <a:pt x="2776446" y="1237643"/>
                </a:cubicBezTo>
                <a:lnTo>
                  <a:pt x="2773256" y="1257675"/>
                </a:lnTo>
                <a:cubicBezTo>
                  <a:pt x="2754322" y="1262065"/>
                  <a:pt x="2738830" y="1283217"/>
                  <a:pt x="2726779" y="1321130"/>
                </a:cubicBezTo>
                <a:cubicBezTo>
                  <a:pt x="2667371" y="1303569"/>
                  <a:pt x="2624324" y="1284212"/>
                  <a:pt x="2597638" y="1263060"/>
                </a:cubicBezTo>
                <a:cubicBezTo>
                  <a:pt x="2577836" y="1278644"/>
                  <a:pt x="2554195" y="1292887"/>
                  <a:pt x="2526714" y="1305789"/>
                </a:cubicBezTo>
                <a:lnTo>
                  <a:pt x="2503218" y="1315565"/>
                </a:lnTo>
                <a:lnTo>
                  <a:pt x="2564024" y="1328059"/>
                </a:lnTo>
                <a:lnTo>
                  <a:pt x="2629846" y="1328059"/>
                </a:lnTo>
                <a:lnTo>
                  <a:pt x="2650324" y="1295714"/>
                </a:lnTo>
                <a:lnTo>
                  <a:pt x="2719987" y="1324080"/>
                </a:lnTo>
                <a:cubicBezTo>
                  <a:pt x="2729957" y="1328105"/>
                  <a:pt x="2734942" y="1333055"/>
                  <a:pt x="2734942" y="1338932"/>
                </a:cubicBezTo>
                <a:cubicBezTo>
                  <a:pt x="2734942" y="1347278"/>
                  <a:pt x="2728494" y="1355042"/>
                  <a:pt x="2715597" y="1362222"/>
                </a:cubicBezTo>
                <a:lnTo>
                  <a:pt x="2715597" y="1401530"/>
                </a:lnTo>
                <a:cubicBezTo>
                  <a:pt x="2715597" y="1402971"/>
                  <a:pt x="2715597" y="1407853"/>
                  <a:pt x="2715597" y="1416176"/>
                </a:cubicBezTo>
                <a:cubicBezTo>
                  <a:pt x="2717015" y="1442221"/>
                  <a:pt x="2717724" y="1466152"/>
                  <a:pt x="2717724" y="1487967"/>
                </a:cubicBezTo>
                <a:cubicBezTo>
                  <a:pt x="2719164" y="1501709"/>
                  <a:pt x="2712956" y="1509610"/>
                  <a:pt x="2699099" y="1511668"/>
                </a:cubicBezTo>
                <a:cubicBezTo>
                  <a:pt x="2683343" y="1515967"/>
                  <a:pt x="2662934" y="1518116"/>
                  <a:pt x="2637873" y="1518116"/>
                </a:cubicBezTo>
                <a:lnTo>
                  <a:pt x="2637873" y="1485840"/>
                </a:lnTo>
                <a:lnTo>
                  <a:pt x="2559737" y="1485840"/>
                </a:lnTo>
                <a:lnTo>
                  <a:pt x="2559737" y="1487864"/>
                </a:lnTo>
                <a:cubicBezTo>
                  <a:pt x="2559737" y="1505151"/>
                  <a:pt x="2552899" y="1513795"/>
                  <a:pt x="2539225" y="1513795"/>
                </a:cubicBezTo>
                <a:cubicBezTo>
                  <a:pt x="2527723" y="1516676"/>
                  <a:pt x="2507943" y="1518116"/>
                  <a:pt x="2479886" y="1518116"/>
                </a:cubicBezTo>
                <a:cubicBezTo>
                  <a:pt x="2479886" y="1497811"/>
                  <a:pt x="2480594" y="1474063"/>
                  <a:pt x="2482012" y="1446875"/>
                </a:cubicBezTo>
                <a:cubicBezTo>
                  <a:pt x="2482012" y="1431051"/>
                  <a:pt x="2482012" y="1420258"/>
                  <a:pt x="2482012" y="1414495"/>
                </a:cubicBezTo>
                <a:lnTo>
                  <a:pt x="2482012" y="1377794"/>
                </a:lnTo>
                <a:cubicBezTo>
                  <a:pt x="2482012" y="1374913"/>
                  <a:pt x="2482012" y="1369356"/>
                  <a:pt x="2482012" y="1361124"/>
                </a:cubicBezTo>
                <a:lnTo>
                  <a:pt x="2480480" y="1324837"/>
                </a:lnTo>
                <a:lnTo>
                  <a:pt x="2432757" y="1340476"/>
                </a:lnTo>
                <a:lnTo>
                  <a:pt x="2425348" y="1324286"/>
                </a:lnTo>
                <a:cubicBezTo>
                  <a:pt x="2433489" y="1318866"/>
                  <a:pt x="2439949" y="1316374"/>
                  <a:pt x="2444728" y="1316808"/>
                </a:cubicBezTo>
                <a:lnTo>
                  <a:pt x="2408370" y="1316808"/>
                </a:lnTo>
                <a:lnTo>
                  <a:pt x="2408370" y="1402662"/>
                </a:lnTo>
                <a:cubicBezTo>
                  <a:pt x="2427349" y="1399895"/>
                  <a:pt x="2448032" y="1395585"/>
                  <a:pt x="2470419" y="1389731"/>
                </a:cubicBezTo>
                <a:lnTo>
                  <a:pt x="2477245" y="1407498"/>
                </a:lnTo>
                <a:cubicBezTo>
                  <a:pt x="2434621" y="1435579"/>
                  <a:pt x="2368124" y="1466483"/>
                  <a:pt x="2277754" y="1500212"/>
                </a:cubicBezTo>
                <a:cubicBezTo>
                  <a:pt x="2274667" y="1517133"/>
                  <a:pt x="2268265" y="1525594"/>
                  <a:pt x="2258546" y="1525594"/>
                </a:cubicBezTo>
                <a:cubicBezTo>
                  <a:pt x="2251412" y="1527035"/>
                  <a:pt x="2246587" y="1522587"/>
                  <a:pt x="2244072" y="1512251"/>
                </a:cubicBezTo>
                <a:lnTo>
                  <a:pt x="2222325" y="1430685"/>
                </a:lnTo>
                <a:cubicBezTo>
                  <a:pt x="2229597" y="1430685"/>
                  <a:pt x="2235885" y="1430685"/>
                  <a:pt x="2241190" y="1430685"/>
                </a:cubicBezTo>
                <a:cubicBezTo>
                  <a:pt x="2248347" y="1429245"/>
                  <a:pt x="2252109" y="1428524"/>
                  <a:pt x="2252475" y="1428524"/>
                </a:cubicBezTo>
                <a:lnTo>
                  <a:pt x="2252475" y="1342499"/>
                </a:lnTo>
                <a:cubicBezTo>
                  <a:pt x="2252475" y="1336760"/>
                  <a:pt x="2252475" y="1322559"/>
                  <a:pt x="2252475" y="1299898"/>
                </a:cubicBezTo>
                <a:cubicBezTo>
                  <a:pt x="2251034" y="1275614"/>
                  <a:pt x="2250314" y="1256772"/>
                  <a:pt x="2250314" y="1243372"/>
                </a:cubicBezTo>
                <a:lnTo>
                  <a:pt x="2319566" y="1254176"/>
                </a:lnTo>
                <a:cubicBezTo>
                  <a:pt x="2329536" y="1254176"/>
                  <a:pt x="2334521" y="1257858"/>
                  <a:pt x="2334521" y="1265221"/>
                </a:cubicBezTo>
                <a:cubicBezTo>
                  <a:pt x="2335962" y="1275259"/>
                  <a:pt x="2330222" y="1282520"/>
                  <a:pt x="2317303" y="1287002"/>
                </a:cubicBezTo>
                <a:lnTo>
                  <a:pt x="2317303" y="1419881"/>
                </a:lnTo>
                <a:cubicBezTo>
                  <a:pt x="2322013" y="1418577"/>
                  <a:pt x="2329319" y="1417388"/>
                  <a:pt x="2339221" y="1416313"/>
                </a:cubicBezTo>
                <a:lnTo>
                  <a:pt x="2339221" y="1301613"/>
                </a:lnTo>
                <a:cubicBezTo>
                  <a:pt x="2339221" y="1295874"/>
                  <a:pt x="2339221" y="1282382"/>
                  <a:pt x="2339221" y="1261139"/>
                </a:cubicBezTo>
                <a:cubicBezTo>
                  <a:pt x="2337780" y="1236855"/>
                  <a:pt x="2337059" y="1218024"/>
                  <a:pt x="2337059" y="1204647"/>
                </a:cubicBezTo>
                <a:lnTo>
                  <a:pt x="2380964" y="1209699"/>
                </a:lnTo>
                <a:lnTo>
                  <a:pt x="2380964" y="1198267"/>
                </a:lnTo>
                <a:lnTo>
                  <a:pt x="2327112" y="1198267"/>
                </a:lnTo>
                <a:lnTo>
                  <a:pt x="2327112" y="1206739"/>
                </a:lnTo>
                <a:cubicBezTo>
                  <a:pt x="2327112" y="1217098"/>
                  <a:pt x="2321019" y="1224301"/>
                  <a:pt x="2308830" y="1228348"/>
                </a:cubicBezTo>
                <a:cubicBezTo>
                  <a:pt x="2300507" y="1229743"/>
                  <a:pt x="2289131" y="1231161"/>
                  <a:pt x="2274702" y="1232601"/>
                </a:cubicBezTo>
                <a:cubicBezTo>
                  <a:pt x="2268665" y="1234111"/>
                  <a:pt x="2260924" y="1234865"/>
                  <a:pt x="2251480" y="1234865"/>
                </a:cubicBezTo>
                <a:cubicBezTo>
                  <a:pt x="2251480" y="1224735"/>
                  <a:pt x="2251480" y="1209540"/>
                  <a:pt x="2251480" y="1189280"/>
                </a:cubicBezTo>
                <a:cubicBezTo>
                  <a:pt x="2252921" y="1167900"/>
                  <a:pt x="2253641" y="1153848"/>
                  <a:pt x="2253641" y="1147125"/>
                </a:cubicBezTo>
                <a:lnTo>
                  <a:pt x="2253641" y="1104661"/>
                </a:lnTo>
                <a:cubicBezTo>
                  <a:pt x="2253641" y="1071436"/>
                  <a:pt x="2252921" y="1047952"/>
                  <a:pt x="2251480" y="1034209"/>
                </a:cubicBezTo>
                <a:lnTo>
                  <a:pt x="2334075" y="1051462"/>
                </a:lnTo>
                <a:lnTo>
                  <a:pt x="2376402" y="1051462"/>
                </a:lnTo>
                <a:lnTo>
                  <a:pt x="2392489" y="1021278"/>
                </a:lnTo>
                <a:lnTo>
                  <a:pt x="2460781" y="1047449"/>
                </a:lnTo>
                <a:cubicBezTo>
                  <a:pt x="2468030" y="1049873"/>
                  <a:pt x="2471654" y="1054091"/>
                  <a:pt x="2471654" y="1060105"/>
                </a:cubicBezTo>
                <a:cubicBezTo>
                  <a:pt x="2471654" y="1066325"/>
                  <a:pt x="2465914" y="1074386"/>
                  <a:pt x="2454435" y="1084287"/>
                </a:cubicBezTo>
                <a:lnTo>
                  <a:pt x="2454435" y="1100408"/>
                </a:lnTo>
                <a:cubicBezTo>
                  <a:pt x="2454435" y="1124464"/>
                  <a:pt x="2454435" y="1153471"/>
                  <a:pt x="2454435" y="1187428"/>
                </a:cubicBezTo>
                <a:lnTo>
                  <a:pt x="2451991" y="1197566"/>
                </a:lnTo>
                <a:lnTo>
                  <a:pt x="2449952" y="1202460"/>
                </a:lnTo>
                <a:lnTo>
                  <a:pt x="2440372" y="1206876"/>
                </a:lnTo>
                <a:cubicBezTo>
                  <a:pt x="2433912" y="1209026"/>
                  <a:pt x="2425732" y="1210638"/>
                  <a:pt x="2415830" y="1211712"/>
                </a:cubicBezTo>
                <a:lnTo>
                  <a:pt x="2403443" y="1212285"/>
                </a:lnTo>
                <a:lnTo>
                  <a:pt x="2412177" y="1213290"/>
                </a:lnTo>
                <a:cubicBezTo>
                  <a:pt x="2422558" y="1213290"/>
                  <a:pt x="2427749" y="1217006"/>
                  <a:pt x="2427749" y="1224438"/>
                </a:cubicBezTo>
                <a:cubicBezTo>
                  <a:pt x="2425737" y="1234431"/>
                  <a:pt x="2419277" y="1242160"/>
                  <a:pt x="2408370" y="1247625"/>
                </a:cubicBezTo>
                <a:lnTo>
                  <a:pt x="2408370" y="1290728"/>
                </a:lnTo>
                <a:lnTo>
                  <a:pt x="2434918" y="1258498"/>
                </a:lnTo>
                <a:lnTo>
                  <a:pt x="2475290" y="1288579"/>
                </a:lnTo>
                <a:cubicBezTo>
                  <a:pt x="2506137" y="1268228"/>
                  <a:pt x="2532537" y="1246219"/>
                  <a:pt x="2554489" y="1222551"/>
                </a:cubicBezTo>
                <a:cubicBezTo>
                  <a:pt x="2540746" y="1204578"/>
                  <a:pt x="2529598" y="1185107"/>
                  <a:pt x="2521046" y="1164138"/>
                </a:cubicBezTo>
                <a:cubicBezTo>
                  <a:pt x="2504902" y="1188743"/>
                  <a:pt x="2483087" y="1210249"/>
                  <a:pt x="2455601" y="1228657"/>
                </a:cubicBezTo>
                <a:lnTo>
                  <a:pt x="2442567" y="1220185"/>
                </a:lnTo>
                <a:lnTo>
                  <a:pt x="2449952" y="1202460"/>
                </a:lnTo>
                <a:lnTo>
                  <a:pt x="2450919" y="1202014"/>
                </a:lnTo>
                <a:lnTo>
                  <a:pt x="2451991" y="1197566"/>
                </a:lnTo>
                <a:lnTo>
                  <a:pt x="2502833" y="1075541"/>
                </a:lnTo>
                <a:cubicBezTo>
                  <a:pt x="2507132" y="1056172"/>
                  <a:pt x="2510996" y="1035421"/>
                  <a:pt x="2514426" y="1013286"/>
                </a:cubicBezTo>
                <a:close/>
                <a:moveTo>
                  <a:pt x="5425806" y="1012668"/>
                </a:moveTo>
                <a:lnTo>
                  <a:pt x="5503530" y="1043504"/>
                </a:lnTo>
                <a:cubicBezTo>
                  <a:pt x="5514392" y="1047346"/>
                  <a:pt x="5519114" y="1052457"/>
                  <a:pt x="5517696" y="1058836"/>
                </a:cubicBezTo>
                <a:cubicBezTo>
                  <a:pt x="5517696" y="1067914"/>
                  <a:pt x="5510516" y="1076752"/>
                  <a:pt x="5496156" y="1085350"/>
                </a:cubicBezTo>
                <a:lnTo>
                  <a:pt x="5496156" y="1197787"/>
                </a:lnTo>
                <a:cubicBezTo>
                  <a:pt x="5496156" y="1200645"/>
                  <a:pt x="5496156" y="1206213"/>
                  <a:pt x="5496156" y="1214491"/>
                </a:cubicBezTo>
                <a:cubicBezTo>
                  <a:pt x="5497596" y="1240399"/>
                  <a:pt x="5498316" y="1264969"/>
                  <a:pt x="5498316" y="1288202"/>
                </a:cubicBezTo>
                <a:cubicBezTo>
                  <a:pt x="5499757" y="1301945"/>
                  <a:pt x="5493698" y="1309823"/>
                  <a:pt x="5480138" y="1311835"/>
                </a:cubicBezTo>
                <a:lnTo>
                  <a:pt x="5454736" y="1315188"/>
                </a:lnTo>
                <a:lnTo>
                  <a:pt x="5521264" y="1361021"/>
                </a:lnTo>
                <a:cubicBezTo>
                  <a:pt x="5525356" y="1361021"/>
                  <a:pt x="5527403" y="1364634"/>
                  <a:pt x="5527403" y="1371860"/>
                </a:cubicBezTo>
                <a:cubicBezTo>
                  <a:pt x="5527403" y="1380069"/>
                  <a:pt x="5519742" y="1385134"/>
                  <a:pt x="5504422" y="1387055"/>
                </a:cubicBezTo>
                <a:lnTo>
                  <a:pt x="5333710" y="1387055"/>
                </a:lnTo>
                <a:lnTo>
                  <a:pt x="5333710" y="1472943"/>
                </a:lnTo>
                <a:lnTo>
                  <a:pt x="5441824" y="1472943"/>
                </a:lnTo>
                <a:lnTo>
                  <a:pt x="5484940" y="1423379"/>
                </a:lnTo>
                <a:lnTo>
                  <a:pt x="5560948" y="1472909"/>
                </a:lnTo>
                <a:cubicBezTo>
                  <a:pt x="5562984" y="1476979"/>
                  <a:pt x="5564002" y="1479883"/>
                  <a:pt x="5564002" y="1481621"/>
                </a:cubicBezTo>
                <a:cubicBezTo>
                  <a:pt x="5564002" y="1491751"/>
                  <a:pt x="5556786" y="1496816"/>
                  <a:pt x="5542358" y="1496816"/>
                </a:cubicBezTo>
                <a:lnTo>
                  <a:pt x="5034235" y="1496816"/>
                </a:lnTo>
                <a:lnTo>
                  <a:pt x="5034235" y="1472943"/>
                </a:lnTo>
                <a:lnTo>
                  <a:pt x="5249468" y="1472943"/>
                </a:lnTo>
                <a:lnTo>
                  <a:pt x="5249468" y="1387055"/>
                </a:lnTo>
                <a:lnTo>
                  <a:pt x="5075120" y="1387055"/>
                </a:lnTo>
                <a:lnTo>
                  <a:pt x="5075120" y="1363182"/>
                </a:lnTo>
                <a:lnTo>
                  <a:pt x="5249468" y="1363182"/>
                </a:lnTo>
                <a:lnTo>
                  <a:pt x="5249468" y="1286075"/>
                </a:lnTo>
                <a:lnTo>
                  <a:pt x="5173459" y="1286075"/>
                </a:lnTo>
                <a:lnTo>
                  <a:pt x="5173459" y="1294548"/>
                </a:lnTo>
                <a:cubicBezTo>
                  <a:pt x="5173459" y="1311309"/>
                  <a:pt x="5167091" y="1320604"/>
                  <a:pt x="5154354" y="1322434"/>
                </a:cubicBezTo>
                <a:cubicBezTo>
                  <a:pt x="5130252" y="1325452"/>
                  <a:pt x="5108551" y="1326961"/>
                  <a:pt x="5089252" y="1326961"/>
                </a:cubicBezTo>
                <a:cubicBezTo>
                  <a:pt x="5090693" y="1288156"/>
                  <a:pt x="5091413" y="1257275"/>
                  <a:pt x="5091413" y="1234316"/>
                </a:cubicBezTo>
                <a:lnTo>
                  <a:pt x="5091413" y="1118210"/>
                </a:lnTo>
                <a:cubicBezTo>
                  <a:pt x="5091413" y="1086951"/>
                  <a:pt x="5090693" y="1056790"/>
                  <a:pt x="5089252" y="1027726"/>
                </a:cubicBezTo>
                <a:lnTo>
                  <a:pt x="5178536" y="1051462"/>
                </a:lnTo>
                <a:lnTo>
                  <a:pt x="5405363" y="1051462"/>
                </a:lnTo>
                <a:close/>
                <a:moveTo>
                  <a:pt x="184467" y="1012188"/>
                </a:moveTo>
                <a:lnTo>
                  <a:pt x="278518" y="1018808"/>
                </a:lnTo>
                <a:cubicBezTo>
                  <a:pt x="290614" y="1020820"/>
                  <a:pt x="296663" y="1025188"/>
                  <a:pt x="296663" y="1031911"/>
                </a:cubicBezTo>
                <a:cubicBezTo>
                  <a:pt x="294787" y="1045265"/>
                  <a:pt x="286899" y="1054023"/>
                  <a:pt x="272996" y="1058185"/>
                </a:cubicBezTo>
                <a:lnTo>
                  <a:pt x="272996" y="1137075"/>
                </a:lnTo>
                <a:lnTo>
                  <a:pt x="369448" y="1137075"/>
                </a:lnTo>
                <a:lnTo>
                  <a:pt x="394247" y="1098282"/>
                </a:lnTo>
                <a:lnTo>
                  <a:pt x="469227" y="1129118"/>
                </a:lnTo>
                <a:cubicBezTo>
                  <a:pt x="477185" y="1133096"/>
                  <a:pt x="481163" y="1137990"/>
                  <a:pt x="481163" y="1143798"/>
                </a:cubicBezTo>
                <a:cubicBezTo>
                  <a:pt x="482604" y="1152830"/>
                  <a:pt x="476145" y="1162480"/>
                  <a:pt x="461784" y="1172747"/>
                </a:cubicBezTo>
                <a:lnTo>
                  <a:pt x="461784" y="1220631"/>
                </a:lnTo>
                <a:cubicBezTo>
                  <a:pt x="461784" y="1229183"/>
                  <a:pt x="461784" y="1248460"/>
                  <a:pt x="461784" y="1278461"/>
                </a:cubicBezTo>
                <a:cubicBezTo>
                  <a:pt x="463224" y="1311366"/>
                  <a:pt x="463945" y="1332735"/>
                  <a:pt x="463945" y="1342568"/>
                </a:cubicBezTo>
                <a:cubicBezTo>
                  <a:pt x="466803" y="1354847"/>
                  <a:pt x="462035" y="1362119"/>
                  <a:pt x="449642" y="1364383"/>
                </a:cubicBezTo>
                <a:cubicBezTo>
                  <a:pt x="431051" y="1368682"/>
                  <a:pt x="407018" y="1370831"/>
                  <a:pt x="377542" y="1370831"/>
                </a:cubicBezTo>
                <a:lnTo>
                  <a:pt x="377542" y="1327784"/>
                </a:lnTo>
                <a:lnTo>
                  <a:pt x="272996" y="1327784"/>
                </a:lnTo>
                <a:lnTo>
                  <a:pt x="272996" y="1353475"/>
                </a:lnTo>
                <a:cubicBezTo>
                  <a:pt x="272996" y="1364954"/>
                  <a:pt x="272996" y="1387970"/>
                  <a:pt x="272996" y="1422522"/>
                </a:cubicBezTo>
                <a:cubicBezTo>
                  <a:pt x="274436" y="1457028"/>
                  <a:pt x="275156" y="1479963"/>
                  <a:pt x="275156" y="1491328"/>
                </a:cubicBezTo>
                <a:cubicBezTo>
                  <a:pt x="276597" y="1505688"/>
                  <a:pt x="271052" y="1512869"/>
                  <a:pt x="258521" y="1512869"/>
                </a:cubicBezTo>
                <a:cubicBezTo>
                  <a:pt x="232613" y="1515750"/>
                  <a:pt x="207928" y="1517190"/>
                  <a:pt x="184467" y="1517190"/>
                </a:cubicBezTo>
                <a:cubicBezTo>
                  <a:pt x="187325" y="1455404"/>
                  <a:pt x="188754" y="1400832"/>
                  <a:pt x="188754" y="1353475"/>
                </a:cubicBezTo>
                <a:lnTo>
                  <a:pt x="188754" y="1327784"/>
                </a:lnTo>
                <a:lnTo>
                  <a:pt x="84241" y="1327784"/>
                </a:lnTo>
                <a:lnTo>
                  <a:pt x="84241" y="1342705"/>
                </a:lnTo>
                <a:cubicBezTo>
                  <a:pt x="84241" y="1355099"/>
                  <a:pt x="78033" y="1362325"/>
                  <a:pt x="65616" y="1364383"/>
                </a:cubicBezTo>
                <a:cubicBezTo>
                  <a:pt x="47048" y="1368682"/>
                  <a:pt x="25176" y="1370831"/>
                  <a:pt x="0" y="1370831"/>
                </a:cubicBezTo>
                <a:cubicBezTo>
                  <a:pt x="2881" y="1330334"/>
                  <a:pt x="4322" y="1289540"/>
                  <a:pt x="4322" y="1248448"/>
                </a:cubicBezTo>
                <a:lnTo>
                  <a:pt x="4322" y="1212090"/>
                </a:lnTo>
                <a:cubicBezTo>
                  <a:pt x="4322" y="1202440"/>
                  <a:pt x="3602" y="1186216"/>
                  <a:pt x="2161" y="1163418"/>
                </a:cubicBezTo>
                <a:cubicBezTo>
                  <a:pt x="2161" y="1141603"/>
                  <a:pt x="2161" y="1124201"/>
                  <a:pt x="2161" y="1111213"/>
                </a:cubicBezTo>
                <a:lnTo>
                  <a:pt x="89283" y="1137075"/>
                </a:lnTo>
                <a:lnTo>
                  <a:pt x="188754" y="1137075"/>
                </a:lnTo>
                <a:lnTo>
                  <a:pt x="188754" y="1130695"/>
                </a:lnTo>
                <a:cubicBezTo>
                  <a:pt x="188754" y="1090930"/>
                  <a:pt x="187325" y="1051428"/>
                  <a:pt x="184467" y="1012188"/>
                </a:cubicBezTo>
                <a:close/>
                <a:moveTo>
                  <a:pt x="1893763" y="1011708"/>
                </a:moveTo>
                <a:lnTo>
                  <a:pt x="1985997" y="1020352"/>
                </a:lnTo>
                <a:cubicBezTo>
                  <a:pt x="1996424" y="1020352"/>
                  <a:pt x="2001638" y="1024616"/>
                  <a:pt x="2001638" y="1033145"/>
                </a:cubicBezTo>
                <a:cubicBezTo>
                  <a:pt x="2003078" y="1041698"/>
                  <a:pt x="1995189" y="1049713"/>
                  <a:pt x="1977970" y="1057190"/>
                </a:cubicBezTo>
                <a:lnTo>
                  <a:pt x="1977970" y="1222689"/>
                </a:lnTo>
                <a:lnTo>
                  <a:pt x="2058336" y="1222689"/>
                </a:lnTo>
                <a:lnTo>
                  <a:pt x="2058336" y="1171101"/>
                </a:lnTo>
                <a:cubicBezTo>
                  <a:pt x="2058336" y="1127037"/>
                  <a:pt x="2057627" y="1093994"/>
                  <a:pt x="2056209" y="1071973"/>
                </a:cubicBezTo>
                <a:lnTo>
                  <a:pt x="2144121" y="1080617"/>
                </a:lnTo>
                <a:cubicBezTo>
                  <a:pt x="2155989" y="1080617"/>
                  <a:pt x="2161922" y="1084173"/>
                  <a:pt x="2161922" y="1091284"/>
                </a:cubicBezTo>
                <a:cubicBezTo>
                  <a:pt x="2163363" y="1099585"/>
                  <a:pt x="2155474" y="1108194"/>
                  <a:pt x="2138255" y="1117112"/>
                </a:cubicBezTo>
                <a:lnTo>
                  <a:pt x="2138255" y="1147434"/>
                </a:lnTo>
                <a:cubicBezTo>
                  <a:pt x="2138255" y="1190309"/>
                  <a:pt x="2138919" y="1225135"/>
                  <a:pt x="2140245" y="1251912"/>
                </a:cubicBezTo>
                <a:cubicBezTo>
                  <a:pt x="2141777" y="1265564"/>
                  <a:pt x="2137055" y="1272390"/>
                  <a:pt x="2126079" y="1272390"/>
                </a:cubicBezTo>
                <a:cubicBezTo>
                  <a:pt x="2105933" y="1276711"/>
                  <a:pt x="2083352" y="1278872"/>
                  <a:pt x="2058336" y="1278872"/>
                </a:cubicBezTo>
                <a:lnTo>
                  <a:pt x="2058336" y="1246562"/>
                </a:lnTo>
                <a:lnTo>
                  <a:pt x="1977970" y="1246562"/>
                </a:lnTo>
                <a:lnTo>
                  <a:pt x="1977970" y="1448761"/>
                </a:lnTo>
                <a:lnTo>
                  <a:pt x="2073702" y="1448761"/>
                </a:lnTo>
                <a:lnTo>
                  <a:pt x="2073702" y="1388564"/>
                </a:lnTo>
                <a:cubicBezTo>
                  <a:pt x="2073702" y="1380104"/>
                  <a:pt x="2072993" y="1347061"/>
                  <a:pt x="2071576" y="1289437"/>
                </a:cubicBezTo>
                <a:lnTo>
                  <a:pt x="2159933" y="1300241"/>
                </a:lnTo>
                <a:cubicBezTo>
                  <a:pt x="2171504" y="1300241"/>
                  <a:pt x="2177289" y="1303786"/>
                  <a:pt x="2177289" y="1310874"/>
                </a:cubicBezTo>
                <a:cubicBezTo>
                  <a:pt x="2178730" y="1319427"/>
                  <a:pt x="2170841" y="1327441"/>
                  <a:pt x="2153622" y="1334919"/>
                </a:cubicBezTo>
                <a:lnTo>
                  <a:pt x="2153622" y="1369185"/>
                </a:lnTo>
                <a:cubicBezTo>
                  <a:pt x="2153622" y="1384871"/>
                  <a:pt x="2154331" y="1407853"/>
                  <a:pt x="2155748" y="1438128"/>
                </a:cubicBezTo>
                <a:cubicBezTo>
                  <a:pt x="2155748" y="1462504"/>
                  <a:pt x="2155748" y="1480409"/>
                  <a:pt x="2155748" y="1491842"/>
                </a:cubicBezTo>
                <a:cubicBezTo>
                  <a:pt x="2157189" y="1504899"/>
                  <a:pt x="2153222" y="1511428"/>
                  <a:pt x="2143846" y="1511428"/>
                </a:cubicBezTo>
                <a:cubicBezTo>
                  <a:pt x="2126605" y="1515727"/>
                  <a:pt x="2103223" y="1517876"/>
                  <a:pt x="2073702" y="1517876"/>
                </a:cubicBezTo>
                <a:lnTo>
                  <a:pt x="2073702" y="1470508"/>
                </a:lnTo>
                <a:lnTo>
                  <a:pt x="1807121" y="1470508"/>
                </a:lnTo>
                <a:lnTo>
                  <a:pt x="1778103" y="1504945"/>
                </a:lnTo>
                <a:cubicBezTo>
                  <a:pt x="1754504" y="1495776"/>
                  <a:pt x="1732323" y="1482856"/>
                  <a:pt x="1711560" y="1466186"/>
                </a:cubicBezTo>
                <a:cubicBezTo>
                  <a:pt x="1705935" y="1466186"/>
                  <a:pt x="1703123" y="1462184"/>
                  <a:pt x="1703123" y="1454181"/>
                </a:cubicBezTo>
                <a:cubicBezTo>
                  <a:pt x="1705821" y="1451460"/>
                  <a:pt x="1708794" y="1449276"/>
                  <a:pt x="1712041" y="1447629"/>
                </a:cubicBezTo>
                <a:cubicBezTo>
                  <a:pt x="1718992" y="1442987"/>
                  <a:pt x="1722468" y="1436219"/>
                  <a:pt x="1722468" y="1427324"/>
                </a:cubicBezTo>
                <a:lnTo>
                  <a:pt x="1722468" y="1386404"/>
                </a:lnTo>
                <a:cubicBezTo>
                  <a:pt x="1722468" y="1377943"/>
                  <a:pt x="1721759" y="1344900"/>
                  <a:pt x="1720341" y="1287276"/>
                </a:cubicBezTo>
                <a:lnTo>
                  <a:pt x="1808253" y="1295920"/>
                </a:lnTo>
                <a:cubicBezTo>
                  <a:pt x="1818680" y="1295920"/>
                  <a:pt x="1823894" y="1300253"/>
                  <a:pt x="1823894" y="1308919"/>
                </a:cubicBezTo>
                <a:cubicBezTo>
                  <a:pt x="1823894" y="1317403"/>
                  <a:pt x="1816725" y="1325235"/>
                  <a:pt x="1802387" y="1332415"/>
                </a:cubicBezTo>
                <a:lnTo>
                  <a:pt x="1802387" y="1448761"/>
                </a:lnTo>
                <a:lnTo>
                  <a:pt x="1895924" y="1448761"/>
                </a:lnTo>
                <a:lnTo>
                  <a:pt x="1895924" y="1246562"/>
                </a:lnTo>
                <a:lnTo>
                  <a:pt x="1819023" y="1246562"/>
                </a:lnTo>
                <a:lnTo>
                  <a:pt x="1791926" y="1278872"/>
                </a:lnTo>
                <a:cubicBezTo>
                  <a:pt x="1766658" y="1269748"/>
                  <a:pt x="1744157" y="1256863"/>
                  <a:pt x="1724423" y="1240216"/>
                </a:cubicBezTo>
                <a:cubicBezTo>
                  <a:pt x="1717586" y="1231161"/>
                  <a:pt x="1717872" y="1224221"/>
                  <a:pt x="1725281" y="1219396"/>
                </a:cubicBezTo>
                <a:cubicBezTo>
                  <a:pt x="1733650" y="1215806"/>
                  <a:pt x="1737834" y="1209757"/>
                  <a:pt x="1737834" y="1201251"/>
                </a:cubicBezTo>
                <a:lnTo>
                  <a:pt x="1737834" y="1168974"/>
                </a:lnTo>
                <a:cubicBezTo>
                  <a:pt x="1737834" y="1123469"/>
                  <a:pt x="1737125" y="1090415"/>
                  <a:pt x="1735708" y="1069812"/>
                </a:cubicBezTo>
                <a:lnTo>
                  <a:pt x="1823105" y="1078628"/>
                </a:lnTo>
                <a:cubicBezTo>
                  <a:pt x="1833852" y="1080754"/>
                  <a:pt x="1839226" y="1084973"/>
                  <a:pt x="1839226" y="1091284"/>
                </a:cubicBezTo>
                <a:cubicBezTo>
                  <a:pt x="1840667" y="1099836"/>
                  <a:pt x="1832777" y="1107840"/>
                  <a:pt x="1815559" y="1115295"/>
                </a:cubicBezTo>
                <a:lnTo>
                  <a:pt x="1815559" y="1222689"/>
                </a:lnTo>
                <a:lnTo>
                  <a:pt x="1895924" y="1222689"/>
                </a:lnTo>
                <a:lnTo>
                  <a:pt x="1895924" y="1175423"/>
                </a:lnTo>
                <a:cubicBezTo>
                  <a:pt x="1895924" y="1116792"/>
                  <a:pt x="1895204" y="1062221"/>
                  <a:pt x="1893763" y="1011708"/>
                </a:cubicBezTo>
                <a:close/>
                <a:moveTo>
                  <a:pt x="1198978" y="1009821"/>
                </a:moveTo>
                <a:lnTo>
                  <a:pt x="1294298" y="1022787"/>
                </a:lnTo>
                <a:cubicBezTo>
                  <a:pt x="1305709" y="1022787"/>
                  <a:pt x="1311414" y="1027120"/>
                  <a:pt x="1311414" y="1035787"/>
                </a:cubicBezTo>
                <a:cubicBezTo>
                  <a:pt x="1311414" y="1046442"/>
                  <a:pt x="1302038" y="1054103"/>
                  <a:pt x="1283288" y="1058768"/>
                </a:cubicBezTo>
                <a:cubicBezTo>
                  <a:pt x="1266778" y="1088975"/>
                  <a:pt x="1250977" y="1111419"/>
                  <a:pt x="1235885" y="1126099"/>
                </a:cubicBezTo>
                <a:lnTo>
                  <a:pt x="1267956" y="1126099"/>
                </a:lnTo>
                <a:lnTo>
                  <a:pt x="1288536" y="1089466"/>
                </a:lnTo>
                <a:lnTo>
                  <a:pt x="1357685" y="1118176"/>
                </a:lnTo>
                <a:cubicBezTo>
                  <a:pt x="1365643" y="1122155"/>
                  <a:pt x="1369621" y="1126957"/>
                  <a:pt x="1369621" y="1132582"/>
                </a:cubicBezTo>
                <a:cubicBezTo>
                  <a:pt x="1371039" y="1143558"/>
                  <a:pt x="1365300" y="1152739"/>
                  <a:pt x="1352403" y="1160125"/>
                </a:cubicBezTo>
                <a:lnTo>
                  <a:pt x="1352403" y="1235207"/>
                </a:lnTo>
                <a:lnTo>
                  <a:pt x="1396376" y="1071596"/>
                </a:lnTo>
                <a:cubicBezTo>
                  <a:pt x="1400675" y="1054423"/>
                  <a:pt x="1402824" y="1035215"/>
                  <a:pt x="1402824" y="1013972"/>
                </a:cubicBezTo>
                <a:lnTo>
                  <a:pt x="1499551" y="1029270"/>
                </a:lnTo>
                <a:cubicBezTo>
                  <a:pt x="1508423" y="1031510"/>
                  <a:pt x="1512859" y="1035775"/>
                  <a:pt x="1512859" y="1042064"/>
                </a:cubicBezTo>
                <a:cubicBezTo>
                  <a:pt x="1512859" y="1052422"/>
                  <a:pt x="1503655" y="1060666"/>
                  <a:pt x="1485248" y="1066794"/>
                </a:cubicBezTo>
                <a:cubicBezTo>
                  <a:pt x="1475986" y="1086642"/>
                  <a:pt x="1467252" y="1103484"/>
                  <a:pt x="1459042" y="1117318"/>
                </a:cubicBezTo>
                <a:lnTo>
                  <a:pt x="1529804" y="1117318"/>
                </a:lnTo>
                <a:lnTo>
                  <a:pt x="1552510" y="1078525"/>
                </a:lnTo>
                <a:lnTo>
                  <a:pt x="1625776" y="1109395"/>
                </a:lnTo>
                <a:cubicBezTo>
                  <a:pt x="1633710" y="1113374"/>
                  <a:pt x="1637678" y="1117547"/>
                  <a:pt x="1637678" y="1121914"/>
                </a:cubicBezTo>
                <a:cubicBezTo>
                  <a:pt x="1639118" y="1130764"/>
                  <a:pt x="1632670" y="1141065"/>
                  <a:pt x="1618332" y="1152819"/>
                </a:cubicBezTo>
                <a:cubicBezTo>
                  <a:pt x="1618332" y="1176166"/>
                  <a:pt x="1616858" y="1231172"/>
                  <a:pt x="1613908" y="1317837"/>
                </a:cubicBezTo>
                <a:cubicBezTo>
                  <a:pt x="1612536" y="1361399"/>
                  <a:pt x="1611850" y="1394304"/>
                  <a:pt x="1611850" y="1416553"/>
                </a:cubicBezTo>
                <a:cubicBezTo>
                  <a:pt x="1611850" y="1479552"/>
                  <a:pt x="1568723" y="1513314"/>
                  <a:pt x="1482469" y="1517842"/>
                </a:cubicBezTo>
                <a:cubicBezTo>
                  <a:pt x="1486768" y="1479860"/>
                  <a:pt x="1458070" y="1455804"/>
                  <a:pt x="1396376" y="1445674"/>
                </a:cubicBezTo>
                <a:lnTo>
                  <a:pt x="1399531" y="1425026"/>
                </a:lnTo>
                <a:lnTo>
                  <a:pt x="1493960" y="1431611"/>
                </a:lnTo>
                <a:cubicBezTo>
                  <a:pt x="1516621" y="1432960"/>
                  <a:pt x="1528569" y="1422842"/>
                  <a:pt x="1529804" y="1401256"/>
                </a:cubicBezTo>
                <a:cubicBezTo>
                  <a:pt x="1532685" y="1355019"/>
                  <a:pt x="1534846" y="1283286"/>
                  <a:pt x="1536286" y="1186056"/>
                </a:cubicBezTo>
                <a:cubicBezTo>
                  <a:pt x="1537704" y="1161794"/>
                  <a:pt x="1538413" y="1146839"/>
                  <a:pt x="1538413" y="1141191"/>
                </a:cubicBezTo>
                <a:lnTo>
                  <a:pt x="1449953" y="1141191"/>
                </a:lnTo>
                <a:lnTo>
                  <a:pt x="1411442" y="1202824"/>
                </a:lnTo>
                <a:lnTo>
                  <a:pt x="1489192" y="1251844"/>
                </a:lnTo>
                <a:cubicBezTo>
                  <a:pt x="1507062" y="1268982"/>
                  <a:pt x="1514895" y="1285664"/>
                  <a:pt x="1512688" y="1301888"/>
                </a:cubicBezTo>
                <a:cubicBezTo>
                  <a:pt x="1511087" y="1332163"/>
                  <a:pt x="1494109" y="1348913"/>
                  <a:pt x="1461752" y="1352138"/>
                </a:cubicBezTo>
                <a:cubicBezTo>
                  <a:pt x="1443138" y="1352138"/>
                  <a:pt x="1432105" y="1340990"/>
                  <a:pt x="1428652" y="1318695"/>
                </a:cubicBezTo>
                <a:cubicBezTo>
                  <a:pt x="1423336" y="1286881"/>
                  <a:pt x="1415955" y="1258496"/>
                  <a:pt x="1406509" y="1233538"/>
                </a:cubicBezTo>
                <a:lnTo>
                  <a:pt x="1399669" y="1217464"/>
                </a:lnTo>
                <a:lnTo>
                  <a:pt x="1360909" y="1263849"/>
                </a:lnTo>
                <a:lnTo>
                  <a:pt x="1352403" y="1258940"/>
                </a:lnTo>
                <a:lnTo>
                  <a:pt x="1352403" y="1285081"/>
                </a:lnTo>
                <a:cubicBezTo>
                  <a:pt x="1352403" y="1293679"/>
                  <a:pt x="1352403" y="1319244"/>
                  <a:pt x="1352403" y="1361776"/>
                </a:cubicBezTo>
                <a:cubicBezTo>
                  <a:pt x="1353820" y="1413386"/>
                  <a:pt x="1354529" y="1445034"/>
                  <a:pt x="1354529" y="1456719"/>
                </a:cubicBezTo>
                <a:cubicBezTo>
                  <a:pt x="1355970" y="1466209"/>
                  <a:pt x="1350539" y="1472063"/>
                  <a:pt x="1338237" y="1474281"/>
                </a:cubicBezTo>
                <a:cubicBezTo>
                  <a:pt x="1321018" y="1477139"/>
                  <a:pt x="1300541" y="1478568"/>
                  <a:pt x="1276805" y="1478568"/>
                </a:cubicBezTo>
                <a:lnTo>
                  <a:pt x="1276805" y="1444131"/>
                </a:lnTo>
                <a:lnTo>
                  <a:pt x="1216265" y="1444131"/>
                </a:lnTo>
                <a:lnTo>
                  <a:pt x="1216265" y="1471983"/>
                </a:lnTo>
                <a:cubicBezTo>
                  <a:pt x="1216265" y="1486046"/>
                  <a:pt x="1207199" y="1493969"/>
                  <a:pt x="1189065" y="1495753"/>
                </a:cubicBezTo>
                <a:cubicBezTo>
                  <a:pt x="1181771" y="1497216"/>
                  <a:pt x="1171709" y="1498657"/>
                  <a:pt x="1158881" y="1500075"/>
                </a:cubicBezTo>
                <a:cubicBezTo>
                  <a:pt x="1151609" y="1501538"/>
                  <a:pt x="1144109" y="1502270"/>
                  <a:pt x="1136380" y="1502270"/>
                </a:cubicBezTo>
                <a:cubicBezTo>
                  <a:pt x="1136380" y="1480615"/>
                  <a:pt x="1137100" y="1446155"/>
                  <a:pt x="1138541" y="1398889"/>
                </a:cubicBezTo>
                <a:cubicBezTo>
                  <a:pt x="1138541" y="1360244"/>
                  <a:pt x="1138541" y="1335193"/>
                  <a:pt x="1138541" y="1323737"/>
                </a:cubicBezTo>
                <a:lnTo>
                  <a:pt x="1138541" y="1242137"/>
                </a:lnTo>
                <a:cubicBezTo>
                  <a:pt x="1138541" y="1196540"/>
                  <a:pt x="1137820" y="1149961"/>
                  <a:pt x="1136380" y="1102398"/>
                </a:cubicBezTo>
                <a:lnTo>
                  <a:pt x="1197709" y="1117455"/>
                </a:lnTo>
                <a:cubicBezTo>
                  <a:pt x="1201413" y="1095778"/>
                  <a:pt x="1201836" y="1059900"/>
                  <a:pt x="1198978" y="1009821"/>
                </a:cubicBezTo>
                <a:close/>
                <a:moveTo>
                  <a:pt x="2999466" y="1009067"/>
                </a:moveTo>
                <a:cubicBezTo>
                  <a:pt x="3073508" y="1009067"/>
                  <a:pt x="3109810" y="1024422"/>
                  <a:pt x="3108369" y="1055132"/>
                </a:cubicBezTo>
                <a:cubicBezTo>
                  <a:pt x="3108369" y="1073128"/>
                  <a:pt x="3101200" y="1082881"/>
                  <a:pt x="3086863" y="1084390"/>
                </a:cubicBezTo>
                <a:lnTo>
                  <a:pt x="3203483" y="1084390"/>
                </a:lnTo>
                <a:lnTo>
                  <a:pt x="3235726" y="1045596"/>
                </a:lnTo>
                <a:lnTo>
                  <a:pt x="3314067" y="1095881"/>
                </a:lnTo>
                <a:cubicBezTo>
                  <a:pt x="3324746" y="1099676"/>
                  <a:pt x="3329319" y="1104924"/>
                  <a:pt x="3327788" y="1111624"/>
                </a:cubicBezTo>
                <a:cubicBezTo>
                  <a:pt x="3325707" y="1123744"/>
                  <a:pt x="3313301" y="1129083"/>
                  <a:pt x="3290572" y="1127643"/>
                </a:cubicBezTo>
                <a:cubicBezTo>
                  <a:pt x="3262720" y="1144450"/>
                  <a:pt x="3237144" y="1156843"/>
                  <a:pt x="3213842" y="1164824"/>
                </a:cubicBezTo>
                <a:cubicBezTo>
                  <a:pt x="3258318" y="1179962"/>
                  <a:pt x="3280556" y="1197169"/>
                  <a:pt x="3280556" y="1216446"/>
                </a:cubicBezTo>
                <a:cubicBezTo>
                  <a:pt x="3278864" y="1247179"/>
                  <a:pt x="3264755" y="1264215"/>
                  <a:pt x="3238230" y="1267553"/>
                </a:cubicBezTo>
                <a:cubicBezTo>
                  <a:pt x="3228580" y="1267553"/>
                  <a:pt x="3217398" y="1261196"/>
                  <a:pt x="3204684" y="1248482"/>
                </a:cubicBezTo>
                <a:cubicBezTo>
                  <a:pt x="3203243" y="1247042"/>
                  <a:pt x="3201700" y="1245498"/>
                  <a:pt x="3200053" y="1243852"/>
                </a:cubicBezTo>
                <a:cubicBezTo>
                  <a:pt x="3170349" y="1209872"/>
                  <a:pt x="3123919" y="1175034"/>
                  <a:pt x="3060760" y="1139339"/>
                </a:cubicBezTo>
                <a:lnTo>
                  <a:pt x="3064568" y="1123081"/>
                </a:lnTo>
                <a:cubicBezTo>
                  <a:pt x="3119311" y="1133302"/>
                  <a:pt x="3159842" y="1142632"/>
                  <a:pt x="3186162" y="1151070"/>
                </a:cubicBezTo>
                <a:lnTo>
                  <a:pt x="3211441" y="1108263"/>
                </a:lnTo>
                <a:lnTo>
                  <a:pt x="2899618" y="1108263"/>
                </a:lnTo>
                <a:cubicBezTo>
                  <a:pt x="2901036" y="1112493"/>
                  <a:pt x="2901744" y="1117147"/>
                  <a:pt x="2901744" y="1122223"/>
                </a:cubicBezTo>
                <a:cubicBezTo>
                  <a:pt x="2898566" y="1168414"/>
                  <a:pt x="2879140" y="1193899"/>
                  <a:pt x="2843468" y="1198678"/>
                </a:cubicBezTo>
                <a:cubicBezTo>
                  <a:pt x="2818017" y="1195363"/>
                  <a:pt x="2803646" y="1181311"/>
                  <a:pt x="2800353" y="1156523"/>
                </a:cubicBezTo>
                <a:cubicBezTo>
                  <a:pt x="2800353" y="1141729"/>
                  <a:pt x="2807087" y="1130135"/>
                  <a:pt x="2820556" y="1121743"/>
                </a:cubicBezTo>
                <a:cubicBezTo>
                  <a:pt x="2847562" y="1104204"/>
                  <a:pt x="2864849" y="1080994"/>
                  <a:pt x="2872418" y="1052114"/>
                </a:cubicBezTo>
                <a:lnTo>
                  <a:pt x="2887098" y="1052114"/>
                </a:lnTo>
                <a:cubicBezTo>
                  <a:pt x="2892495" y="1064759"/>
                  <a:pt x="2895753" y="1075518"/>
                  <a:pt x="2896874" y="1084390"/>
                </a:cubicBezTo>
                <a:lnTo>
                  <a:pt x="3028484" y="1084390"/>
                </a:lnTo>
                <a:cubicBezTo>
                  <a:pt x="3024528" y="1085282"/>
                  <a:pt x="3021727" y="1081623"/>
                  <a:pt x="3020080" y="1073414"/>
                </a:cubicBezTo>
                <a:cubicBezTo>
                  <a:pt x="3014523" y="1054000"/>
                  <a:pt x="3005846" y="1034780"/>
                  <a:pt x="2994046" y="1015755"/>
                </a:cubicBezTo>
                <a:close/>
                <a:moveTo>
                  <a:pt x="3563499" y="1004539"/>
                </a:moveTo>
                <a:cubicBezTo>
                  <a:pt x="3630430" y="1006117"/>
                  <a:pt x="3663175" y="1020111"/>
                  <a:pt x="3661735" y="1046523"/>
                </a:cubicBezTo>
                <a:cubicBezTo>
                  <a:pt x="3661735" y="1062941"/>
                  <a:pt x="3654566" y="1071905"/>
                  <a:pt x="3640228" y="1073414"/>
                </a:cubicBezTo>
                <a:lnTo>
                  <a:pt x="3743609" y="1073414"/>
                </a:lnTo>
                <a:lnTo>
                  <a:pt x="3778150" y="1026011"/>
                </a:lnTo>
                <a:lnTo>
                  <a:pt x="3842908" y="1071253"/>
                </a:lnTo>
                <a:cubicBezTo>
                  <a:pt x="3848396" y="1071253"/>
                  <a:pt x="3851140" y="1074260"/>
                  <a:pt x="3851140" y="1080274"/>
                </a:cubicBezTo>
                <a:cubicBezTo>
                  <a:pt x="3848899" y="1091616"/>
                  <a:pt x="3840256" y="1097287"/>
                  <a:pt x="3825209" y="1097287"/>
                </a:cubicBezTo>
                <a:lnTo>
                  <a:pt x="3728004" y="1097287"/>
                </a:lnTo>
                <a:lnTo>
                  <a:pt x="3757467" y="1103495"/>
                </a:lnTo>
                <a:cubicBezTo>
                  <a:pt x="3769700" y="1105622"/>
                  <a:pt x="3775097" y="1110904"/>
                  <a:pt x="3773656" y="1119342"/>
                </a:cubicBezTo>
                <a:cubicBezTo>
                  <a:pt x="3773656" y="1130021"/>
                  <a:pt x="3763846" y="1136183"/>
                  <a:pt x="3744227" y="1137830"/>
                </a:cubicBezTo>
                <a:cubicBezTo>
                  <a:pt x="3724973" y="1157084"/>
                  <a:pt x="3707525" y="1169272"/>
                  <a:pt x="3691884" y="1174394"/>
                </a:cubicBezTo>
                <a:lnTo>
                  <a:pt x="3773828" y="1174394"/>
                </a:lnTo>
                <a:lnTo>
                  <a:pt x="3810460" y="1124864"/>
                </a:lnTo>
                <a:lnTo>
                  <a:pt x="3878409" y="1170930"/>
                </a:lnTo>
                <a:cubicBezTo>
                  <a:pt x="3884629" y="1173010"/>
                  <a:pt x="3887739" y="1176623"/>
                  <a:pt x="3887739" y="1181768"/>
                </a:cubicBezTo>
                <a:cubicBezTo>
                  <a:pt x="3885429" y="1190938"/>
                  <a:pt x="3877049" y="1196437"/>
                  <a:pt x="3862597" y="1198267"/>
                </a:cubicBezTo>
                <a:lnTo>
                  <a:pt x="3760503" y="1198267"/>
                </a:lnTo>
                <a:lnTo>
                  <a:pt x="3807202" y="1214662"/>
                </a:lnTo>
                <a:cubicBezTo>
                  <a:pt x="3816760" y="1218481"/>
                  <a:pt x="3821539" y="1222620"/>
                  <a:pt x="3821539" y="1227079"/>
                </a:cubicBezTo>
                <a:cubicBezTo>
                  <a:pt x="3821539" y="1234945"/>
                  <a:pt x="3814359" y="1244629"/>
                  <a:pt x="3799999" y="1256131"/>
                </a:cubicBezTo>
                <a:lnTo>
                  <a:pt x="3799999" y="1283160"/>
                </a:lnTo>
                <a:cubicBezTo>
                  <a:pt x="3799999" y="1303306"/>
                  <a:pt x="3799999" y="1329945"/>
                  <a:pt x="3799999" y="1363079"/>
                </a:cubicBezTo>
                <a:cubicBezTo>
                  <a:pt x="3801439" y="1376731"/>
                  <a:pt x="3796100" y="1384620"/>
                  <a:pt x="3783981" y="1386747"/>
                </a:cubicBezTo>
                <a:cubicBezTo>
                  <a:pt x="3769506" y="1391068"/>
                  <a:pt x="3747497" y="1393229"/>
                  <a:pt x="3717953" y="1393229"/>
                </a:cubicBezTo>
                <a:lnTo>
                  <a:pt x="3717953" y="1373884"/>
                </a:lnTo>
                <a:lnTo>
                  <a:pt x="3709995" y="1373884"/>
                </a:lnTo>
                <a:lnTo>
                  <a:pt x="3709995" y="1418954"/>
                </a:lnTo>
                <a:cubicBezTo>
                  <a:pt x="3709995" y="1431806"/>
                  <a:pt x="3714260" y="1438231"/>
                  <a:pt x="3722789" y="1438231"/>
                </a:cubicBezTo>
                <a:lnTo>
                  <a:pt x="3778733" y="1438231"/>
                </a:lnTo>
                <a:cubicBezTo>
                  <a:pt x="3794099" y="1438231"/>
                  <a:pt x="3805533" y="1429622"/>
                  <a:pt x="3813033" y="1412403"/>
                </a:cubicBezTo>
                <a:lnTo>
                  <a:pt x="3840199" y="1334919"/>
                </a:lnTo>
                <a:lnTo>
                  <a:pt x="3858138" y="1334919"/>
                </a:lnTo>
                <a:lnTo>
                  <a:pt x="3862803" y="1407087"/>
                </a:lnTo>
                <a:cubicBezTo>
                  <a:pt x="3862803" y="1418543"/>
                  <a:pt x="3865775" y="1427244"/>
                  <a:pt x="3871721" y="1433189"/>
                </a:cubicBezTo>
                <a:cubicBezTo>
                  <a:pt x="3884434" y="1439683"/>
                  <a:pt x="3890037" y="1448247"/>
                  <a:pt x="3888528" y="1458880"/>
                </a:cubicBezTo>
                <a:cubicBezTo>
                  <a:pt x="3883634" y="1486777"/>
                  <a:pt x="3853496" y="1501492"/>
                  <a:pt x="3798112" y="1503024"/>
                </a:cubicBezTo>
                <a:lnTo>
                  <a:pt x="3690718" y="1503024"/>
                </a:lnTo>
                <a:cubicBezTo>
                  <a:pt x="3647431" y="1504442"/>
                  <a:pt x="3626508" y="1486457"/>
                  <a:pt x="3627949" y="1449070"/>
                </a:cubicBezTo>
                <a:lnTo>
                  <a:pt x="3627949" y="1373884"/>
                </a:lnTo>
                <a:lnTo>
                  <a:pt x="3618756" y="1373884"/>
                </a:lnTo>
                <a:cubicBezTo>
                  <a:pt x="3611485" y="1467020"/>
                  <a:pt x="3526283" y="1515807"/>
                  <a:pt x="3363151" y="1520243"/>
                </a:cubicBezTo>
                <a:lnTo>
                  <a:pt x="3359618" y="1502407"/>
                </a:lnTo>
                <a:cubicBezTo>
                  <a:pt x="3474570" y="1472086"/>
                  <a:pt x="3532045" y="1429245"/>
                  <a:pt x="3532045" y="1373884"/>
                </a:cubicBezTo>
                <a:lnTo>
                  <a:pt x="3523436" y="1373884"/>
                </a:lnTo>
                <a:lnTo>
                  <a:pt x="3523436" y="1375908"/>
                </a:lnTo>
                <a:cubicBezTo>
                  <a:pt x="3523436" y="1388279"/>
                  <a:pt x="3517445" y="1395459"/>
                  <a:pt x="3505463" y="1397448"/>
                </a:cubicBezTo>
                <a:cubicBezTo>
                  <a:pt x="3487947" y="1401816"/>
                  <a:pt x="3466578" y="1404000"/>
                  <a:pt x="3441356" y="1404000"/>
                </a:cubicBezTo>
                <a:cubicBezTo>
                  <a:pt x="3441356" y="1387993"/>
                  <a:pt x="3442076" y="1367847"/>
                  <a:pt x="3443516" y="1343563"/>
                </a:cubicBezTo>
                <a:cubicBezTo>
                  <a:pt x="3443516" y="1323440"/>
                  <a:pt x="3443516" y="1309057"/>
                  <a:pt x="3443516" y="1300413"/>
                </a:cubicBezTo>
                <a:lnTo>
                  <a:pt x="3443516" y="1263746"/>
                </a:lnTo>
                <a:cubicBezTo>
                  <a:pt x="3443516" y="1248265"/>
                  <a:pt x="3442796" y="1227388"/>
                  <a:pt x="3441356" y="1201114"/>
                </a:cubicBezTo>
                <a:lnTo>
                  <a:pt x="3534537" y="1228103"/>
                </a:lnTo>
                <a:lnTo>
                  <a:pt x="3709309" y="1222689"/>
                </a:lnTo>
                <a:lnTo>
                  <a:pt x="3725298" y="1198267"/>
                </a:lnTo>
                <a:lnTo>
                  <a:pt x="3362328" y="1198267"/>
                </a:lnTo>
                <a:lnTo>
                  <a:pt x="3362328" y="1174394"/>
                </a:lnTo>
                <a:lnTo>
                  <a:pt x="3515135" y="1174394"/>
                </a:lnTo>
                <a:cubicBezTo>
                  <a:pt x="3511179" y="1175286"/>
                  <a:pt x="3508310" y="1171147"/>
                  <a:pt x="3506526" y="1161977"/>
                </a:cubicBezTo>
                <a:cubicBezTo>
                  <a:pt x="3503736" y="1142998"/>
                  <a:pt x="3495847" y="1121560"/>
                  <a:pt x="3482859" y="1097664"/>
                </a:cubicBezTo>
                <a:lnTo>
                  <a:pt x="3483002" y="1097287"/>
                </a:lnTo>
                <a:lnTo>
                  <a:pt x="3390283" y="1097287"/>
                </a:lnTo>
                <a:lnTo>
                  <a:pt x="3390283" y="1073414"/>
                </a:lnTo>
                <a:lnTo>
                  <a:pt x="3581849" y="1073414"/>
                </a:lnTo>
                <a:cubicBezTo>
                  <a:pt x="3577550" y="1073963"/>
                  <a:pt x="3575401" y="1070613"/>
                  <a:pt x="3575401" y="1063364"/>
                </a:cubicBezTo>
                <a:cubicBezTo>
                  <a:pt x="3574052" y="1048775"/>
                  <a:pt x="3567592" y="1032116"/>
                  <a:pt x="3556021" y="1013389"/>
                </a:cubicBezTo>
                <a:close/>
                <a:moveTo>
                  <a:pt x="5168784" y="393938"/>
                </a:moveTo>
                <a:cubicBezTo>
                  <a:pt x="5203107" y="397185"/>
                  <a:pt x="5221835" y="415216"/>
                  <a:pt x="5224968" y="448029"/>
                </a:cubicBezTo>
                <a:cubicBezTo>
                  <a:pt x="5221675" y="479197"/>
                  <a:pt x="5203118" y="496393"/>
                  <a:pt x="5169298" y="499617"/>
                </a:cubicBezTo>
                <a:cubicBezTo>
                  <a:pt x="5133283" y="497993"/>
                  <a:pt x="5114452" y="480672"/>
                  <a:pt x="5112806" y="447652"/>
                </a:cubicBezTo>
                <a:cubicBezTo>
                  <a:pt x="5115916" y="415090"/>
                  <a:pt x="5134575" y="397185"/>
                  <a:pt x="5168784" y="393938"/>
                </a:cubicBezTo>
                <a:close/>
                <a:moveTo>
                  <a:pt x="1517569" y="382394"/>
                </a:moveTo>
                <a:lnTo>
                  <a:pt x="1514259" y="386195"/>
                </a:lnTo>
                <a:cubicBezTo>
                  <a:pt x="1511549" y="388110"/>
                  <a:pt x="1508194" y="389570"/>
                  <a:pt x="1504192" y="390577"/>
                </a:cubicBezTo>
                <a:lnTo>
                  <a:pt x="1213326" y="390577"/>
                </a:lnTo>
                <a:lnTo>
                  <a:pt x="1213326" y="443467"/>
                </a:lnTo>
                <a:lnTo>
                  <a:pt x="1517569" y="443467"/>
                </a:lnTo>
                <a:close/>
                <a:moveTo>
                  <a:pt x="2665210" y="231629"/>
                </a:moveTo>
                <a:lnTo>
                  <a:pt x="2737789" y="284520"/>
                </a:lnTo>
                <a:cubicBezTo>
                  <a:pt x="2742203" y="286715"/>
                  <a:pt x="2744409" y="289928"/>
                  <a:pt x="2744409" y="294159"/>
                </a:cubicBezTo>
                <a:cubicBezTo>
                  <a:pt x="2744409" y="304289"/>
                  <a:pt x="2736474" y="309354"/>
                  <a:pt x="2720605" y="309354"/>
                </a:cubicBezTo>
                <a:lnTo>
                  <a:pt x="2508286" y="309354"/>
                </a:lnTo>
                <a:cubicBezTo>
                  <a:pt x="2461935" y="361353"/>
                  <a:pt x="2423702" y="394990"/>
                  <a:pt x="2393586" y="410265"/>
                </a:cubicBezTo>
                <a:lnTo>
                  <a:pt x="2584879" y="408378"/>
                </a:lnTo>
                <a:cubicBezTo>
                  <a:pt x="2571204" y="386289"/>
                  <a:pt x="2553986" y="360495"/>
                  <a:pt x="2533223" y="330997"/>
                </a:cubicBezTo>
                <a:lnTo>
                  <a:pt x="2544507" y="317689"/>
                </a:lnTo>
                <a:cubicBezTo>
                  <a:pt x="2643223" y="363628"/>
                  <a:pt x="2693336" y="407601"/>
                  <a:pt x="2694845" y="449607"/>
                </a:cubicBezTo>
                <a:cubicBezTo>
                  <a:pt x="2691621" y="482009"/>
                  <a:pt x="2674985" y="499777"/>
                  <a:pt x="2644938" y="502910"/>
                </a:cubicBezTo>
                <a:cubicBezTo>
                  <a:pt x="2630898" y="504442"/>
                  <a:pt x="2619682" y="495398"/>
                  <a:pt x="2611290" y="475778"/>
                </a:cubicBezTo>
                <a:cubicBezTo>
                  <a:pt x="2606945" y="462721"/>
                  <a:pt x="2603401" y="453163"/>
                  <a:pt x="2600657" y="447103"/>
                </a:cubicBezTo>
                <a:cubicBezTo>
                  <a:pt x="2491696" y="468621"/>
                  <a:pt x="2410291" y="482753"/>
                  <a:pt x="2356439" y="489498"/>
                </a:cubicBezTo>
                <a:cubicBezTo>
                  <a:pt x="2354999" y="507152"/>
                  <a:pt x="2347967" y="515978"/>
                  <a:pt x="2335344" y="515978"/>
                </a:cubicBezTo>
                <a:cubicBezTo>
                  <a:pt x="2325832" y="515978"/>
                  <a:pt x="2320069" y="509964"/>
                  <a:pt x="2318057" y="497936"/>
                </a:cubicBezTo>
                <a:lnTo>
                  <a:pt x="2294321" y="414587"/>
                </a:lnTo>
                <a:cubicBezTo>
                  <a:pt x="2322996" y="414587"/>
                  <a:pt x="2339655" y="410528"/>
                  <a:pt x="2344297" y="402410"/>
                </a:cubicBezTo>
                <a:cubicBezTo>
                  <a:pt x="2364283" y="375313"/>
                  <a:pt x="2382062" y="344294"/>
                  <a:pt x="2397634" y="309354"/>
                </a:cubicBezTo>
                <a:lnTo>
                  <a:pt x="2251275" y="309354"/>
                </a:lnTo>
                <a:lnTo>
                  <a:pt x="2251275" y="285481"/>
                </a:lnTo>
                <a:lnTo>
                  <a:pt x="2624050" y="285481"/>
                </a:lnTo>
                <a:close/>
                <a:moveTo>
                  <a:pt x="3027352" y="212764"/>
                </a:moveTo>
                <a:lnTo>
                  <a:pt x="3027352" y="329385"/>
                </a:lnTo>
                <a:lnTo>
                  <a:pt x="3092282" y="329385"/>
                </a:lnTo>
                <a:lnTo>
                  <a:pt x="3092282" y="212764"/>
                </a:lnTo>
                <a:close/>
                <a:moveTo>
                  <a:pt x="3606888" y="173250"/>
                </a:moveTo>
                <a:lnTo>
                  <a:pt x="3606888" y="318409"/>
                </a:lnTo>
                <a:lnTo>
                  <a:pt x="3654223" y="318409"/>
                </a:lnTo>
                <a:lnTo>
                  <a:pt x="3654223" y="173250"/>
                </a:lnTo>
                <a:close/>
                <a:moveTo>
                  <a:pt x="834970" y="151298"/>
                </a:moveTo>
                <a:lnTo>
                  <a:pt x="834970" y="294261"/>
                </a:lnTo>
                <a:lnTo>
                  <a:pt x="939518" y="294261"/>
                </a:lnTo>
                <a:lnTo>
                  <a:pt x="939518" y="151298"/>
                </a:lnTo>
                <a:close/>
                <a:moveTo>
                  <a:pt x="646216" y="151298"/>
                </a:moveTo>
                <a:lnTo>
                  <a:pt x="646216" y="294261"/>
                </a:lnTo>
                <a:lnTo>
                  <a:pt x="750729" y="294261"/>
                </a:lnTo>
                <a:lnTo>
                  <a:pt x="750729" y="151298"/>
                </a:lnTo>
                <a:close/>
                <a:moveTo>
                  <a:pt x="3106174" y="150098"/>
                </a:moveTo>
                <a:lnTo>
                  <a:pt x="3184961" y="180590"/>
                </a:lnTo>
                <a:cubicBezTo>
                  <a:pt x="3192210" y="182991"/>
                  <a:pt x="3195835" y="187942"/>
                  <a:pt x="3195835" y="195442"/>
                </a:cubicBezTo>
                <a:cubicBezTo>
                  <a:pt x="3195835" y="207059"/>
                  <a:pt x="3187225" y="216469"/>
                  <a:pt x="3170006" y="223672"/>
                </a:cubicBezTo>
                <a:lnTo>
                  <a:pt x="3170006" y="247304"/>
                </a:lnTo>
                <a:cubicBezTo>
                  <a:pt x="3170006" y="251626"/>
                  <a:pt x="3170006" y="287664"/>
                  <a:pt x="3170006" y="355419"/>
                </a:cubicBezTo>
                <a:cubicBezTo>
                  <a:pt x="3171447" y="369070"/>
                  <a:pt x="3166005" y="376971"/>
                  <a:pt x="3153680" y="379120"/>
                </a:cubicBezTo>
                <a:cubicBezTo>
                  <a:pt x="3136483" y="381979"/>
                  <a:pt x="3116018" y="383408"/>
                  <a:pt x="3092282" y="383408"/>
                </a:cubicBezTo>
                <a:lnTo>
                  <a:pt x="3092282" y="355453"/>
                </a:lnTo>
                <a:lnTo>
                  <a:pt x="3027352" y="355453"/>
                </a:lnTo>
                <a:lnTo>
                  <a:pt x="3027352" y="368316"/>
                </a:lnTo>
                <a:cubicBezTo>
                  <a:pt x="3028792" y="382081"/>
                  <a:pt x="3022801" y="389948"/>
                  <a:pt x="3009378" y="391914"/>
                </a:cubicBezTo>
                <a:cubicBezTo>
                  <a:pt x="3003342" y="393423"/>
                  <a:pt x="2994458" y="394178"/>
                  <a:pt x="2982727" y="394178"/>
                </a:cubicBezTo>
                <a:cubicBezTo>
                  <a:pt x="2971317" y="395619"/>
                  <a:pt x="2960272" y="396339"/>
                  <a:pt x="2949593" y="396339"/>
                </a:cubicBezTo>
                <a:cubicBezTo>
                  <a:pt x="2951034" y="367550"/>
                  <a:pt x="2951754" y="327235"/>
                  <a:pt x="2951754" y="275396"/>
                </a:cubicBezTo>
                <a:lnTo>
                  <a:pt x="2951754" y="245144"/>
                </a:lnTo>
                <a:cubicBezTo>
                  <a:pt x="2951754" y="240822"/>
                  <a:pt x="2951754" y="230189"/>
                  <a:pt x="2951754" y="213244"/>
                </a:cubicBezTo>
                <a:cubicBezTo>
                  <a:pt x="2950313" y="191658"/>
                  <a:pt x="2949593" y="174908"/>
                  <a:pt x="2949593" y="162994"/>
                </a:cubicBezTo>
                <a:lnTo>
                  <a:pt x="3051156" y="188891"/>
                </a:lnTo>
                <a:lnTo>
                  <a:pt x="3088166" y="188891"/>
                </a:lnTo>
                <a:close/>
                <a:moveTo>
                  <a:pt x="4045863" y="138127"/>
                </a:moveTo>
                <a:cubicBezTo>
                  <a:pt x="4042273" y="153722"/>
                  <a:pt x="4036270" y="171078"/>
                  <a:pt x="4027855" y="190195"/>
                </a:cubicBezTo>
                <a:cubicBezTo>
                  <a:pt x="4042101" y="229480"/>
                  <a:pt x="4055330" y="261539"/>
                  <a:pt x="4067541" y="286372"/>
                </a:cubicBezTo>
                <a:cubicBezTo>
                  <a:pt x="4085399" y="240227"/>
                  <a:pt x="4097919" y="190812"/>
                  <a:pt x="4105099" y="138127"/>
                </a:cubicBezTo>
                <a:close/>
                <a:moveTo>
                  <a:pt x="3667909" y="108457"/>
                </a:moveTo>
                <a:lnTo>
                  <a:pt x="3738636" y="139019"/>
                </a:lnTo>
                <a:cubicBezTo>
                  <a:pt x="3747119" y="141099"/>
                  <a:pt x="3751361" y="146016"/>
                  <a:pt x="3751361" y="153768"/>
                </a:cubicBezTo>
                <a:cubicBezTo>
                  <a:pt x="3751361" y="161794"/>
                  <a:pt x="3744181" y="170792"/>
                  <a:pt x="3729821" y="180762"/>
                </a:cubicBezTo>
                <a:lnTo>
                  <a:pt x="3729821" y="228679"/>
                </a:lnTo>
                <a:cubicBezTo>
                  <a:pt x="3729821" y="277294"/>
                  <a:pt x="3730541" y="318809"/>
                  <a:pt x="3731981" y="353224"/>
                </a:cubicBezTo>
                <a:cubicBezTo>
                  <a:pt x="3731981" y="366829"/>
                  <a:pt x="3725202" y="374661"/>
                  <a:pt x="3711641" y="376719"/>
                </a:cubicBezTo>
                <a:cubicBezTo>
                  <a:pt x="3698310" y="379600"/>
                  <a:pt x="3679171" y="381041"/>
                  <a:pt x="3654223" y="381041"/>
                </a:cubicBezTo>
                <a:lnTo>
                  <a:pt x="3654223" y="342282"/>
                </a:lnTo>
                <a:lnTo>
                  <a:pt x="3606888" y="342282"/>
                </a:lnTo>
                <a:lnTo>
                  <a:pt x="3606888" y="368144"/>
                </a:lnTo>
                <a:cubicBezTo>
                  <a:pt x="3608306" y="381979"/>
                  <a:pt x="3600852" y="389822"/>
                  <a:pt x="3584525" y="391674"/>
                </a:cubicBezTo>
                <a:cubicBezTo>
                  <a:pt x="3571399" y="396065"/>
                  <a:pt x="3552934" y="398260"/>
                  <a:pt x="3529130" y="398260"/>
                </a:cubicBezTo>
                <a:cubicBezTo>
                  <a:pt x="3530570" y="352275"/>
                  <a:pt x="3531291" y="310017"/>
                  <a:pt x="3531291" y="271486"/>
                </a:cubicBezTo>
                <a:lnTo>
                  <a:pt x="3531291" y="200862"/>
                </a:lnTo>
                <a:cubicBezTo>
                  <a:pt x="3531291" y="176600"/>
                  <a:pt x="3531291" y="150818"/>
                  <a:pt x="3531291" y="123515"/>
                </a:cubicBezTo>
                <a:lnTo>
                  <a:pt x="3616595" y="149377"/>
                </a:lnTo>
                <a:lnTo>
                  <a:pt x="3647363" y="149377"/>
                </a:lnTo>
                <a:close/>
                <a:moveTo>
                  <a:pt x="1830376" y="77655"/>
                </a:moveTo>
                <a:lnTo>
                  <a:pt x="1906454" y="117890"/>
                </a:lnTo>
                <a:cubicBezTo>
                  <a:pt x="1911965" y="123401"/>
                  <a:pt x="1914721" y="127894"/>
                  <a:pt x="1914721" y="131370"/>
                </a:cubicBezTo>
                <a:cubicBezTo>
                  <a:pt x="1916161" y="140288"/>
                  <a:pt x="1906809" y="147971"/>
                  <a:pt x="1886663" y="154419"/>
                </a:cubicBezTo>
                <a:cubicBezTo>
                  <a:pt x="1862859" y="195054"/>
                  <a:pt x="1842084" y="222757"/>
                  <a:pt x="1824340" y="237529"/>
                </a:cubicBezTo>
                <a:cubicBezTo>
                  <a:pt x="1887475" y="253993"/>
                  <a:pt x="1917511" y="277523"/>
                  <a:pt x="1914446" y="308119"/>
                </a:cubicBezTo>
                <a:cubicBezTo>
                  <a:pt x="1909690" y="334987"/>
                  <a:pt x="1894929" y="350079"/>
                  <a:pt x="1870165" y="353395"/>
                </a:cubicBezTo>
                <a:cubicBezTo>
                  <a:pt x="1853038" y="354836"/>
                  <a:pt x="1842702" y="344980"/>
                  <a:pt x="1839157" y="323828"/>
                </a:cubicBezTo>
                <a:cubicBezTo>
                  <a:pt x="1832320" y="298035"/>
                  <a:pt x="1826660" y="277043"/>
                  <a:pt x="1822179" y="260853"/>
                </a:cubicBezTo>
                <a:lnTo>
                  <a:pt x="1822179" y="475950"/>
                </a:lnTo>
                <a:cubicBezTo>
                  <a:pt x="1822179" y="492711"/>
                  <a:pt x="1815250" y="502075"/>
                  <a:pt x="1801393" y="504042"/>
                </a:cubicBezTo>
                <a:cubicBezTo>
                  <a:pt x="1781361" y="506923"/>
                  <a:pt x="1761662" y="508364"/>
                  <a:pt x="1742293" y="508364"/>
                </a:cubicBezTo>
                <a:cubicBezTo>
                  <a:pt x="1745152" y="442278"/>
                  <a:pt x="1746581" y="382687"/>
                  <a:pt x="1746581" y="329591"/>
                </a:cubicBezTo>
                <a:lnTo>
                  <a:pt x="1746581" y="303900"/>
                </a:lnTo>
                <a:cubicBezTo>
                  <a:pt x="1730460" y="320433"/>
                  <a:pt x="1705318" y="336211"/>
                  <a:pt x="1671155" y="351234"/>
                </a:cubicBezTo>
                <a:lnTo>
                  <a:pt x="1662648" y="338406"/>
                </a:lnTo>
                <a:cubicBezTo>
                  <a:pt x="1730380" y="268342"/>
                  <a:pt x="1778446" y="202314"/>
                  <a:pt x="1806846" y="140322"/>
                </a:cubicBezTo>
                <a:lnTo>
                  <a:pt x="1679867" y="140322"/>
                </a:lnTo>
                <a:lnTo>
                  <a:pt x="1679867" y="116449"/>
                </a:lnTo>
                <a:lnTo>
                  <a:pt x="1802902" y="116449"/>
                </a:lnTo>
                <a:close/>
                <a:moveTo>
                  <a:pt x="1213326" y="74466"/>
                </a:moveTo>
                <a:lnTo>
                  <a:pt x="1213326" y="366704"/>
                </a:lnTo>
                <a:lnTo>
                  <a:pt x="1322195" y="366704"/>
                </a:lnTo>
                <a:lnTo>
                  <a:pt x="1322195" y="252312"/>
                </a:lnTo>
                <a:lnTo>
                  <a:pt x="1233974" y="252312"/>
                </a:lnTo>
                <a:lnTo>
                  <a:pt x="1233974" y="230566"/>
                </a:lnTo>
                <a:lnTo>
                  <a:pt x="1322195" y="230566"/>
                </a:lnTo>
                <a:lnTo>
                  <a:pt x="1322195" y="149103"/>
                </a:lnTo>
                <a:lnTo>
                  <a:pt x="1223204" y="149103"/>
                </a:lnTo>
                <a:lnTo>
                  <a:pt x="1223204" y="125230"/>
                </a:lnTo>
                <a:lnTo>
                  <a:pt x="1426124" y="125230"/>
                </a:lnTo>
                <a:lnTo>
                  <a:pt x="1456617" y="88597"/>
                </a:lnTo>
                <a:lnTo>
                  <a:pt x="1507999" y="127391"/>
                </a:lnTo>
                <a:cubicBezTo>
                  <a:pt x="1512001" y="127391"/>
                  <a:pt x="1514002" y="129563"/>
                  <a:pt x="1514002" y="133908"/>
                </a:cubicBezTo>
                <a:cubicBezTo>
                  <a:pt x="1514002" y="141820"/>
                  <a:pt x="1508445" y="146885"/>
                  <a:pt x="1497332" y="149103"/>
                </a:cubicBezTo>
                <a:lnTo>
                  <a:pt x="1399919" y="149103"/>
                </a:lnTo>
                <a:lnTo>
                  <a:pt x="1399919" y="230566"/>
                </a:lnTo>
                <a:lnTo>
                  <a:pt x="1417309" y="230566"/>
                </a:lnTo>
                <a:lnTo>
                  <a:pt x="1445676" y="193933"/>
                </a:lnTo>
                <a:lnTo>
                  <a:pt x="1496097" y="233104"/>
                </a:lnTo>
                <a:cubicBezTo>
                  <a:pt x="1497972" y="236900"/>
                  <a:pt x="1498909" y="238798"/>
                  <a:pt x="1498909" y="238798"/>
                </a:cubicBezTo>
                <a:cubicBezTo>
                  <a:pt x="1498909" y="247808"/>
                  <a:pt x="1493136" y="252312"/>
                  <a:pt x="1481588" y="252312"/>
                </a:cubicBezTo>
                <a:lnTo>
                  <a:pt x="1399919" y="252312"/>
                </a:lnTo>
                <a:lnTo>
                  <a:pt x="1399919" y="366704"/>
                </a:lnTo>
                <a:lnTo>
                  <a:pt x="1428491" y="366704"/>
                </a:lnTo>
                <a:lnTo>
                  <a:pt x="1444852" y="354596"/>
                </a:lnTo>
                <a:cubicBezTo>
                  <a:pt x="1435500" y="353772"/>
                  <a:pt x="1429040" y="343917"/>
                  <a:pt x="1425473" y="325029"/>
                </a:cubicBezTo>
                <a:cubicBezTo>
                  <a:pt x="1422752" y="310028"/>
                  <a:pt x="1415583" y="293141"/>
                  <a:pt x="1403966" y="274367"/>
                </a:cubicBezTo>
                <a:lnTo>
                  <a:pt x="1411924" y="263357"/>
                </a:lnTo>
                <a:cubicBezTo>
                  <a:pt x="1467056" y="272595"/>
                  <a:pt x="1494622" y="290568"/>
                  <a:pt x="1494622" y="317277"/>
                </a:cubicBezTo>
                <a:cubicBezTo>
                  <a:pt x="1494622" y="332735"/>
                  <a:pt x="1489603" y="342556"/>
                  <a:pt x="1479564" y="346741"/>
                </a:cubicBezTo>
                <a:lnTo>
                  <a:pt x="1515854" y="369962"/>
                </a:lnTo>
                <a:cubicBezTo>
                  <a:pt x="1515854" y="369962"/>
                  <a:pt x="1516237" y="370325"/>
                  <a:pt x="1517003" y="371051"/>
                </a:cubicBezTo>
                <a:lnTo>
                  <a:pt x="1517569" y="371588"/>
                </a:lnTo>
                <a:lnTo>
                  <a:pt x="1517569" y="74466"/>
                </a:lnTo>
                <a:close/>
                <a:moveTo>
                  <a:pt x="5170910" y="49632"/>
                </a:moveTo>
                <a:cubicBezTo>
                  <a:pt x="5249824" y="52651"/>
                  <a:pt x="5290778" y="89203"/>
                  <a:pt x="5293774" y="159290"/>
                </a:cubicBezTo>
                <a:cubicBezTo>
                  <a:pt x="5295260" y="198918"/>
                  <a:pt x="5272782" y="235963"/>
                  <a:pt x="5226340" y="270423"/>
                </a:cubicBezTo>
                <a:cubicBezTo>
                  <a:pt x="5199334" y="285286"/>
                  <a:pt x="5183624" y="319358"/>
                  <a:pt x="5179211" y="372638"/>
                </a:cubicBezTo>
                <a:lnTo>
                  <a:pt x="5145425" y="372638"/>
                </a:lnTo>
                <a:cubicBezTo>
                  <a:pt x="5142338" y="317414"/>
                  <a:pt x="5153817" y="273853"/>
                  <a:pt x="5179863" y="241954"/>
                </a:cubicBezTo>
                <a:cubicBezTo>
                  <a:pt x="5196852" y="215062"/>
                  <a:pt x="5205348" y="186113"/>
                  <a:pt x="5205348" y="155105"/>
                </a:cubicBezTo>
                <a:cubicBezTo>
                  <a:pt x="5205348" y="110721"/>
                  <a:pt x="5191045" y="88529"/>
                  <a:pt x="5162438" y="88529"/>
                </a:cubicBezTo>
                <a:cubicBezTo>
                  <a:pt x="5141332" y="88529"/>
                  <a:pt x="5128424" y="96749"/>
                  <a:pt x="5123713" y="113191"/>
                </a:cubicBezTo>
                <a:cubicBezTo>
                  <a:pt x="5122364" y="120668"/>
                  <a:pt x="5124079" y="127288"/>
                  <a:pt x="5128858" y="133050"/>
                </a:cubicBezTo>
                <a:cubicBezTo>
                  <a:pt x="5134117" y="140025"/>
                  <a:pt x="5136747" y="148474"/>
                  <a:pt x="5136747" y="158398"/>
                </a:cubicBezTo>
                <a:cubicBezTo>
                  <a:pt x="5134986" y="184764"/>
                  <a:pt x="5120775" y="198781"/>
                  <a:pt x="5094112" y="200450"/>
                </a:cubicBezTo>
                <a:cubicBezTo>
                  <a:pt x="5063539" y="200450"/>
                  <a:pt x="5048253" y="185244"/>
                  <a:pt x="5048253" y="154831"/>
                </a:cubicBezTo>
                <a:cubicBezTo>
                  <a:pt x="5052712" y="89226"/>
                  <a:pt x="5093598" y="54160"/>
                  <a:pt x="5170910" y="49632"/>
                </a:cubicBezTo>
                <a:close/>
                <a:moveTo>
                  <a:pt x="1531666" y="9638"/>
                </a:moveTo>
                <a:lnTo>
                  <a:pt x="1607024" y="40474"/>
                </a:lnTo>
                <a:cubicBezTo>
                  <a:pt x="1615004" y="44476"/>
                  <a:pt x="1618995" y="49312"/>
                  <a:pt x="1618995" y="54983"/>
                </a:cubicBezTo>
                <a:cubicBezTo>
                  <a:pt x="1618995" y="66051"/>
                  <a:pt x="1611826" y="75872"/>
                  <a:pt x="1597488" y="84447"/>
                </a:cubicBezTo>
                <a:lnTo>
                  <a:pt x="1597488" y="205287"/>
                </a:lnTo>
                <a:cubicBezTo>
                  <a:pt x="1597488" y="312898"/>
                  <a:pt x="1598918" y="403976"/>
                  <a:pt x="1601776" y="478522"/>
                </a:cubicBezTo>
                <a:cubicBezTo>
                  <a:pt x="1601776" y="494072"/>
                  <a:pt x="1595522" y="501846"/>
                  <a:pt x="1583014" y="501846"/>
                </a:cubicBezTo>
                <a:cubicBezTo>
                  <a:pt x="1576016" y="503241"/>
                  <a:pt x="1563325" y="504648"/>
                  <a:pt x="1544940" y="506065"/>
                </a:cubicBezTo>
                <a:cubicBezTo>
                  <a:pt x="1536068" y="507552"/>
                  <a:pt x="1526944" y="508295"/>
                  <a:pt x="1517569" y="508295"/>
                </a:cubicBezTo>
                <a:lnTo>
                  <a:pt x="1517569" y="463087"/>
                </a:lnTo>
                <a:lnTo>
                  <a:pt x="1213326" y="463087"/>
                </a:lnTo>
                <a:lnTo>
                  <a:pt x="1213326" y="478557"/>
                </a:lnTo>
                <a:cubicBezTo>
                  <a:pt x="1214743" y="495501"/>
                  <a:pt x="1207735" y="503973"/>
                  <a:pt x="1192300" y="503973"/>
                </a:cubicBezTo>
                <a:cubicBezTo>
                  <a:pt x="1164379" y="506854"/>
                  <a:pt x="1143319" y="507300"/>
                  <a:pt x="1129119" y="505311"/>
                </a:cubicBezTo>
                <a:cubicBezTo>
                  <a:pt x="1131977" y="435544"/>
                  <a:pt x="1133406" y="366315"/>
                  <a:pt x="1133406" y="297623"/>
                </a:cubicBezTo>
                <a:lnTo>
                  <a:pt x="1133406" y="160182"/>
                </a:lnTo>
                <a:cubicBezTo>
                  <a:pt x="1133406" y="101780"/>
                  <a:pt x="1132697" y="56629"/>
                  <a:pt x="1131280" y="24730"/>
                </a:cubicBezTo>
                <a:lnTo>
                  <a:pt x="1222553" y="50593"/>
                </a:lnTo>
                <a:lnTo>
                  <a:pt x="1509097" y="50593"/>
                </a:lnTo>
                <a:close/>
                <a:moveTo>
                  <a:pt x="4692731" y="4493"/>
                </a:moveTo>
                <a:lnTo>
                  <a:pt x="4787057" y="13137"/>
                </a:lnTo>
                <a:cubicBezTo>
                  <a:pt x="4798947" y="13137"/>
                  <a:pt x="4804893" y="16727"/>
                  <a:pt x="4804893" y="23907"/>
                </a:cubicBezTo>
                <a:cubicBezTo>
                  <a:pt x="4806333" y="35592"/>
                  <a:pt x="4798444" y="44384"/>
                  <a:pt x="4781226" y="50284"/>
                </a:cubicBezTo>
                <a:lnTo>
                  <a:pt x="4781226" y="116449"/>
                </a:lnTo>
                <a:lnTo>
                  <a:pt x="4846053" y="116449"/>
                </a:lnTo>
                <a:lnTo>
                  <a:pt x="4887042" y="64759"/>
                </a:lnTo>
                <a:lnTo>
                  <a:pt x="4961610" y="115317"/>
                </a:lnTo>
                <a:cubicBezTo>
                  <a:pt x="4966184" y="117627"/>
                  <a:pt x="4968470" y="121205"/>
                  <a:pt x="4968470" y="126053"/>
                </a:cubicBezTo>
                <a:cubicBezTo>
                  <a:pt x="4965910" y="133736"/>
                  <a:pt x="4958295" y="138493"/>
                  <a:pt x="4945627" y="140322"/>
                </a:cubicBezTo>
                <a:lnTo>
                  <a:pt x="4781226" y="140322"/>
                </a:lnTo>
                <a:lnTo>
                  <a:pt x="4781226" y="241576"/>
                </a:lnTo>
                <a:lnTo>
                  <a:pt x="4884709" y="241576"/>
                </a:lnTo>
                <a:lnTo>
                  <a:pt x="4925561" y="185564"/>
                </a:lnTo>
                <a:lnTo>
                  <a:pt x="5004692" y="238318"/>
                </a:lnTo>
                <a:cubicBezTo>
                  <a:pt x="5009242" y="240604"/>
                  <a:pt x="5011517" y="244389"/>
                  <a:pt x="5011517" y="249671"/>
                </a:cubicBezTo>
                <a:cubicBezTo>
                  <a:pt x="5007150" y="258383"/>
                  <a:pt x="4999558" y="263643"/>
                  <a:pt x="4988742" y="265449"/>
                </a:cubicBezTo>
                <a:lnTo>
                  <a:pt x="4762772" y="265449"/>
                </a:lnTo>
                <a:cubicBezTo>
                  <a:pt x="4726436" y="311549"/>
                  <a:pt x="4680932" y="357385"/>
                  <a:pt x="4626257" y="402959"/>
                </a:cubicBezTo>
                <a:lnTo>
                  <a:pt x="4841217" y="392840"/>
                </a:lnTo>
                <a:cubicBezTo>
                  <a:pt x="4824821" y="367870"/>
                  <a:pt x="4804733" y="342087"/>
                  <a:pt x="4780951" y="315493"/>
                </a:cubicBezTo>
                <a:lnTo>
                  <a:pt x="4792064" y="301773"/>
                </a:lnTo>
                <a:cubicBezTo>
                  <a:pt x="4908228" y="350525"/>
                  <a:pt x="4966310" y="397265"/>
                  <a:pt x="4966310" y="441993"/>
                </a:cubicBezTo>
                <a:cubicBezTo>
                  <a:pt x="4964641" y="479060"/>
                  <a:pt x="4947593" y="498416"/>
                  <a:pt x="4915168" y="500063"/>
                </a:cubicBezTo>
                <a:cubicBezTo>
                  <a:pt x="4897309" y="501503"/>
                  <a:pt x="4885098" y="492551"/>
                  <a:pt x="4878535" y="473206"/>
                </a:cubicBezTo>
                <a:cubicBezTo>
                  <a:pt x="4872658" y="457016"/>
                  <a:pt x="4866347" y="442290"/>
                  <a:pt x="4859602" y="429027"/>
                </a:cubicBezTo>
                <a:cubicBezTo>
                  <a:pt x="4813868" y="443365"/>
                  <a:pt x="4725133" y="461738"/>
                  <a:pt x="4593397" y="484148"/>
                </a:cubicBezTo>
                <a:cubicBezTo>
                  <a:pt x="4591911" y="500497"/>
                  <a:pt x="4584879" y="508672"/>
                  <a:pt x="4572303" y="508672"/>
                </a:cubicBezTo>
                <a:cubicBezTo>
                  <a:pt x="4563202" y="508672"/>
                  <a:pt x="4556811" y="502178"/>
                  <a:pt x="4553129" y="489190"/>
                </a:cubicBezTo>
                <a:lnTo>
                  <a:pt x="4526992" y="405634"/>
                </a:lnTo>
                <a:cubicBezTo>
                  <a:pt x="4555690" y="404057"/>
                  <a:pt x="4573629" y="397928"/>
                  <a:pt x="4580809" y="387249"/>
                </a:cubicBezTo>
                <a:cubicBezTo>
                  <a:pt x="4608295" y="351005"/>
                  <a:pt x="4632683" y="310405"/>
                  <a:pt x="4653972" y="265449"/>
                </a:cubicBezTo>
                <a:lnTo>
                  <a:pt x="4486106" y="265449"/>
                </a:lnTo>
                <a:lnTo>
                  <a:pt x="4486106" y="241576"/>
                </a:lnTo>
                <a:lnTo>
                  <a:pt x="4694858" y="241576"/>
                </a:lnTo>
                <a:lnTo>
                  <a:pt x="4694858" y="140322"/>
                </a:lnTo>
                <a:lnTo>
                  <a:pt x="4529153" y="140322"/>
                </a:lnTo>
                <a:lnTo>
                  <a:pt x="4529153" y="116449"/>
                </a:lnTo>
                <a:lnTo>
                  <a:pt x="4694858" y="116449"/>
                </a:lnTo>
                <a:cubicBezTo>
                  <a:pt x="4694858" y="105313"/>
                  <a:pt x="4694149" y="86894"/>
                  <a:pt x="4692731" y="61191"/>
                </a:cubicBezTo>
                <a:cubicBezTo>
                  <a:pt x="4692731" y="39262"/>
                  <a:pt x="4692731" y="20363"/>
                  <a:pt x="4692731" y="4493"/>
                </a:cubicBezTo>
                <a:close/>
                <a:moveTo>
                  <a:pt x="3978086" y="4390"/>
                </a:moveTo>
                <a:lnTo>
                  <a:pt x="4078482" y="17493"/>
                </a:lnTo>
                <a:cubicBezTo>
                  <a:pt x="4089207" y="19619"/>
                  <a:pt x="4094569" y="23907"/>
                  <a:pt x="4094569" y="30355"/>
                </a:cubicBezTo>
                <a:cubicBezTo>
                  <a:pt x="4094569" y="42475"/>
                  <a:pt x="4084908" y="50775"/>
                  <a:pt x="4065585" y="55257"/>
                </a:cubicBezTo>
                <a:cubicBezTo>
                  <a:pt x="4061744" y="75677"/>
                  <a:pt x="4057056" y="94611"/>
                  <a:pt x="4051522" y="112059"/>
                </a:cubicBezTo>
                <a:lnTo>
                  <a:pt x="4098857" y="112059"/>
                </a:lnTo>
                <a:lnTo>
                  <a:pt x="4123930" y="73265"/>
                </a:lnTo>
                <a:lnTo>
                  <a:pt x="4202718" y="110378"/>
                </a:lnTo>
                <a:cubicBezTo>
                  <a:pt x="4210973" y="114471"/>
                  <a:pt x="4215100" y="119342"/>
                  <a:pt x="4215100" y="124990"/>
                </a:cubicBezTo>
                <a:cubicBezTo>
                  <a:pt x="4216541" y="136743"/>
                  <a:pt x="4207680" y="145650"/>
                  <a:pt x="4188518" y="151710"/>
                </a:cubicBezTo>
                <a:cubicBezTo>
                  <a:pt x="4175895" y="233184"/>
                  <a:pt x="4153909" y="298069"/>
                  <a:pt x="4122558" y="346364"/>
                </a:cubicBezTo>
                <a:cubicBezTo>
                  <a:pt x="4132208" y="352858"/>
                  <a:pt x="4142372" y="359924"/>
                  <a:pt x="4153051" y="367561"/>
                </a:cubicBezTo>
                <a:cubicBezTo>
                  <a:pt x="4167309" y="376622"/>
                  <a:pt x="4184361" y="384057"/>
                  <a:pt x="4204210" y="389867"/>
                </a:cubicBezTo>
                <a:lnTo>
                  <a:pt x="4236069" y="395754"/>
                </a:lnTo>
                <a:lnTo>
                  <a:pt x="4236058" y="396305"/>
                </a:lnTo>
                <a:lnTo>
                  <a:pt x="4238288" y="396164"/>
                </a:lnTo>
                <a:lnTo>
                  <a:pt x="4272141" y="402419"/>
                </a:lnTo>
                <a:cubicBezTo>
                  <a:pt x="4323020" y="407535"/>
                  <a:pt x="4385081" y="406149"/>
                  <a:pt x="4458323" y="398260"/>
                </a:cubicBezTo>
                <a:lnTo>
                  <a:pt x="4455270" y="420315"/>
                </a:lnTo>
                <a:cubicBezTo>
                  <a:pt x="4432472" y="430285"/>
                  <a:pt x="4418101" y="454569"/>
                  <a:pt x="4412155" y="493169"/>
                </a:cubicBezTo>
                <a:cubicBezTo>
                  <a:pt x="4267660" y="494632"/>
                  <a:pt x="4166142" y="472703"/>
                  <a:pt x="4107603" y="427381"/>
                </a:cubicBezTo>
                <a:cubicBezTo>
                  <a:pt x="4095919" y="418623"/>
                  <a:pt x="4087252" y="409716"/>
                  <a:pt x="4081604" y="400661"/>
                </a:cubicBezTo>
                <a:cubicBezTo>
                  <a:pt x="4047098" y="444291"/>
                  <a:pt x="3993886" y="482318"/>
                  <a:pt x="3921970" y="514743"/>
                </a:cubicBezTo>
                <a:lnTo>
                  <a:pt x="3913533" y="501709"/>
                </a:lnTo>
                <a:cubicBezTo>
                  <a:pt x="3969968" y="448727"/>
                  <a:pt x="4012295" y="395116"/>
                  <a:pt x="4040512" y="340876"/>
                </a:cubicBezTo>
                <a:cubicBezTo>
                  <a:pt x="4023385" y="307444"/>
                  <a:pt x="4012843" y="267827"/>
                  <a:pt x="4008887" y="222025"/>
                </a:cubicBezTo>
                <a:cubicBezTo>
                  <a:pt x="3995213" y="265541"/>
                  <a:pt x="3973581" y="308588"/>
                  <a:pt x="3943991" y="351166"/>
                </a:cubicBezTo>
                <a:lnTo>
                  <a:pt x="3924303" y="344306"/>
                </a:lnTo>
                <a:cubicBezTo>
                  <a:pt x="3948679" y="256680"/>
                  <a:pt x="3965177" y="172759"/>
                  <a:pt x="3973798" y="92542"/>
                </a:cubicBezTo>
                <a:cubicBezTo>
                  <a:pt x="3973798" y="91261"/>
                  <a:pt x="3973798" y="89020"/>
                  <a:pt x="3973798" y="85819"/>
                </a:cubicBezTo>
                <a:cubicBezTo>
                  <a:pt x="3976657" y="59911"/>
                  <a:pt x="3978086" y="32768"/>
                  <a:pt x="3978086" y="4390"/>
                </a:cubicBezTo>
                <a:close/>
                <a:moveTo>
                  <a:pt x="1977216" y="3738"/>
                </a:moveTo>
                <a:lnTo>
                  <a:pt x="2069895" y="14543"/>
                </a:lnTo>
                <a:cubicBezTo>
                  <a:pt x="2080025" y="14543"/>
                  <a:pt x="2085090" y="18133"/>
                  <a:pt x="2085090" y="25313"/>
                </a:cubicBezTo>
                <a:cubicBezTo>
                  <a:pt x="2086508" y="36998"/>
                  <a:pt x="2078607" y="45791"/>
                  <a:pt x="2061389" y="51690"/>
                </a:cubicBezTo>
                <a:lnTo>
                  <a:pt x="2061389" y="188891"/>
                </a:lnTo>
                <a:lnTo>
                  <a:pt x="2067974" y="188891"/>
                </a:lnTo>
                <a:lnTo>
                  <a:pt x="2107008" y="137166"/>
                </a:lnTo>
                <a:lnTo>
                  <a:pt x="2173722" y="186730"/>
                </a:lnTo>
                <a:cubicBezTo>
                  <a:pt x="2179187" y="186730"/>
                  <a:pt x="2181920" y="189634"/>
                  <a:pt x="2181920" y="195442"/>
                </a:cubicBezTo>
                <a:cubicBezTo>
                  <a:pt x="2181920" y="206990"/>
                  <a:pt x="2174705" y="212764"/>
                  <a:pt x="2160276" y="212764"/>
                </a:cubicBezTo>
                <a:lnTo>
                  <a:pt x="2061389" y="212764"/>
                </a:lnTo>
                <a:lnTo>
                  <a:pt x="2061389" y="461098"/>
                </a:lnTo>
                <a:lnTo>
                  <a:pt x="2089755" y="461098"/>
                </a:lnTo>
                <a:lnTo>
                  <a:pt x="2130709" y="411568"/>
                </a:lnTo>
                <a:lnTo>
                  <a:pt x="2204077" y="460652"/>
                </a:lnTo>
                <a:cubicBezTo>
                  <a:pt x="2207965" y="464585"/>
                  <a:pt x="2209909" y="467558"/>
                  <a:pt x="2209909" y="469570"/>
                </a:cubicBezTo>
                <a:cubicBezTo>
                  <a:pt x="2211349" y="479837"/>
                  <a:pt x="2203414" y="484971"/>
                  <a:pt x="2186104" y="484971"/>
                </a:cubicBezTo>
                <a:lnTo>
                  <a:pt x="1843754" y="484971"/>
                </a:lnTo>
                <a:lnTo>
                  <a:pt x="1843754" y="461098"/>
                </a:lnTo>
                <a:lnTo>
                  <a:pt x="1979342" y="461098"/>
                </a:lnTo>
                <a:lnTo>
                  <a:pt x="1979342" y="212764"/>
                </a:lnTo>
                <a:lnTo>
                  <a:pt x="1873903" y="212764"/>
                </a:lnTo>
                <a:lnTo>
                  <a:pt x="1873903" y="188891"/>
                </a:lnTo>
                <a:lnTo>
                  <a:pt x="1979342" y="188891"/>
                </a:lnTo>
                <a:lnTo>
                  <a:pt x="1979342" y="128694"/>
                </a:lnTo>
                <a:cubicBezTo>
                  <a:pt x="1979342" y="125836"/>
                  <a:pt x="1979342" y="118050"/>
                  <a:pt x="1979342" y="105336"/>
                </a:cubicBezTo>
                <a:cubicBezTo>
                  <a:pt x="1977925" y="64953"/>
                  <a:pt x="1977216" y="31087"/>
                  <a:pt x="1977216" y="3738"/>
                </a:cubicBezTo>
                <a:close/>
                <a:moveTo>
                  <a:pt x="746442" y="2538"/>
                </a:moveTo>
                <a:lnTo>
                  <a:pt x="840493" y="9158"/>
                </a:lnTo>
                <a:cubicBezTo>
                  <a:pt x="852590" y="11170"/>
                  <a:pt x="858638" y="15538"/>
                  <a:pt x="858638" y="22261"/>
                </a:cubicBezTo>
                <a:cubicBezTo>
                  <a:pt x="856763" y="35615"/>
                  <a:pt x="848873" y="44373"/>
                  <a:pt x="834970" y="48535"/>
                </a:cubicBezTo>
                <a:lnTo>
                  <a:pt x="834970" y="127425"/>
                </a:lnTo>
                <a:lnTo>
                  <a:pt x="931423" y="127425"/>
                </a:lnTo>
                <a:lnTo>
                  <a:pt x="956222" y="88632"/>
                </a:lnTo>
                <a:lnTo>
                  <a:pt x="1031202" y="119467"/>
                </a:lnTo>
                <a:cubicBezTo>
                  <a:pt x="1039160" y="123446"/>
                  <a:pt x="1043138" y="128340"/>
                  <a:pt x="1043138" y="134148"/>
                </a:cubicBezTo>
                <a:cubicBezTo>
                  <a:pt x="1044579" y="143180"/>
                  <a:pt x="1038119" y="152830"/>
                  <a:pt x="1023759" y="163097"/>
                </a:cubicBezTo>
                <a:lnTo>
                  <a:pt x="1023759" y="210981"/>
                </a:lnTo>
                <a:cubicBezTo>
                  <a:pt x="1023759" y="219533"/>
                  <a:pt x="1023759" y="238809"/>
                  <a:pt x="1023759" y="268811"/>
                </a:cubicBezTo>
                <a:cubicBezTo>
                  <a:pt x="1025200" y="301716"/>
                  <a:pt x="1025920" y="323085"/>
                  <a:pt x="1025920" y="332918"/>
                </a:cubicBezTo>
                <a:cubicBezTo>
                  <a:pt x="1028778" y="345197"/>
                  <a:pt x="1024011" y="352469"/>
                  <a:pt x="1011617" y="354733"/>
                </a:cubicBezTo>
                <a:cubicBezTo>
                  <a:pt x="993026" y="359032"/>
                  <a:pt x="968993" y="361181"/>
                  <a:pt x="939518" y="361181"/>
                </a:cubicBezTo>
                <a:lnTo>
                  <a:pt x="939518" y="318134"/>
                </a:lnTo>
                <a:lnTo>
                  <a:pt x="834970" y="318134"/>
                </a:lnTo>
                <a:lnTo>
                  <a:pt x="834970" y="343825"/>
                </a:lnTo>
                <a:cubicBezTo>
                  <a:pt x="834970" y="355304"/>
                  <a:pt x="834970" y="378320"/>
                  <a:pt x="834970" y="412872"/>
                </a:cubicBezTo>
                <a:cubicBezTo>
                  <a:pt x="836411" y="447378"/>
                  <a:pt x="837132" y="470313"/>
                  <a:pt x="837132" y="481678"/>
                </a:cubicBezTo>
                <a:cubicBezTo>
                  <a:pt x="838572" y="496038"/>
                  <a:pt x="833027" y="503219"/>
                  <a:pt x="820496" y="503219"/>
                </a:cubicBezTo>
                <a:cubicBezTo>
                  <a:pt x="794588" y="506100"/>
                  <a:pt x="769903" y="507540"/>
                  <a:pt x="746442" y="507540"/>
                </a:cubicBezTo>
                <a:cubicBezTo>
                  <a:pt x="749300" y="445754"/>
                  <a:pt x="750729" y="391182"/>
                  <a:pt x="750729" y="343825"/>
                </a:cubicBezTo>
                <a:lnTo>
                  <a:pt x="750729" y="318134"/>
                </a:lnTo>
                <a:lnTo>
                  <a:pt x="646216" y="318134"/>
                </a:lnTo>
                <a:lnTo>
                  <a:pt x="646216" y="333055"/>
                </a:lnTo>
                <a:cubicBezTo>
                  <a:pt x="646216" y="345449"/>
                  <a:pt x="640008" y="352675"/>
                  <a:pt x="627591" y="354733"/>
                </a:cubicBezTo>
                <a:cubicBezTo>
                  <a:pt x="609023" y="359032"/>
                  <a:pt x="587151" y="361181"/>
                  <a:pt x="561975" y="361181"/>
                </a:cubicBezTo>
                <a:cubicBezTo>
                  <a:pt x="564856" y="320684"/>
                  <a:pt x="566297" y="279890"/>
                  <a:pt x="566297" y="238798"/>
                </a:cubicBezTo>
                <a:lnTo>
                  <a:pt x="566297" y="202440"/>
                </a:lnTo>
                <a:cubicBezTo>
                  <a:pt x="566297" y="192790"/>
                  <a:pt x="565576" y="176566"/>
                  <a:pt x="564136" y="153768"/>
                </a:cubicBezTo>
                <a:cubicBezTo>
                  <a:pt x="564136" y="131953"/>
                  <a:pt x="564136" y="114551"/>
                  <a:pt x="564136" y="101563"/>
                </a:cubicBezTo>
                <a:lnTo>
                  <a:pt x="651258" y="127425"/>
                </a:lnTo>
                <a:lnTo>
                  <a:pt x="750729" y="127425"/>
                </a:lnTo>
                <a:lnTo>
                  <a:pt x="750729" y="121045"/>
                </a:lnTo>
                <a:cubicBezTo>
                  <a:pt x="750729" y="81280"/>
                  <a:pt x="749300" y="41777"/>
                  <a:pt x="746442" y="2538"/>
                </a:cubicBezTo>
                <a:close/>
                <a:moveTo>
                  <a:pt x="3439023" y="2161"/>
                </a:moveTo>
                <a:lnTo>
                  <a:pt x="3534309" y="23736"/>
                </a:lnTo>
                <a:cubicBezTo>
                  <a:pt x="3543913" y="23736"/>
                  <a:pt x="3548715" y="28069"/>
                  <a:pt x="3548715" y="36735"/>
                </a:cubicBezTo>
                <a:cubicBezTo>
                  <a:pt x="3548715" y="41915"/>
                  <a:pt x="3546443" y="46557"/>
                  <a:pt x="3541898" y="50661"/>
                </a:cubicBezTo>
                <a:lnTo>
                  <a:pt x="3533639" y="54983"/>
                </a:lnTo>
                <a:lnTo>
                  <a:pt x="3770809" y="54983"/>
                </a:lnTo>
                <a:lnTo>
                  <a:pt x="3807339" y="3293"/>
                </a:lnTo>
                <a:lnTo>
                  <a:pt x="3882868" y="52822"/>
                </a:lnTo>
                <a:cubicBezTo>
                  <a:pt x="3888493" y="52822"/>
                  <a:pt x="3891306" y="55726"/>
                  <a:pt x="3891306" y="61534"/>
                </a:cubicBezTo>
                <a:cubicBezTo>
                  <a:pt x="3891306" y="73082"/>
                  <a:pt x="3883371" y="78856"/>
                  <a:pt x="3867502" y="78856"/>
                </a:cubicBezTo>
                <a:lnTo>
                  <a:pt x="3843937" y="78856"/>
                </a:lnTo>
                <a:lnTo>
                  <a:pt x="3843937" y="154042"/>
                </a:lnTo>
                <a:cubicBezTo>
                  <a:pt x="3843937" y="172907"/>
                  <a:pt x="3844623" y="213782"/>
                  <a:pt x="3845995" y="276665"/>
                </a:cubicBezTo>
                <a:cubicBezTo>
                  <a:pt x="3847505" y="357774"/>
                  <a:pt x="3848259" y="407372"/>
                  <a:pt x="3848259" y="425460"/>
                </a:cubicBezTo>
                <a:cubicBezTo>
                  <a:pt x="3853999" y="472268"/>
                  <a:pt x="3812999" y="500223"/>
                  <a:pt x="3725259" y="509324"/>
                </a:cubicBezTo>
                <a:cubicBezTo>
                  <a:pt x="3726699" y="468575"/>
                  <a:pt x="3703032" y="444554"/>
                  <a:pt x="3654257" y="437259"/>
                </a:cubicBezTo>
                <a:lnTo>
                  <a:pt x="3657413" y="416508"/>
                </a:lnTo>
                <a:lnTo>
                  <a:pt x="3744330" y="425151"/>
                </a:lnTo>
                <a:cubicBezTo>
                  <a:pt x="3757455" y="425151"/>
                  <a:pt x="3764018" y="417285"/>
                  <a:pt x="3764018" y="401553"/>
                </a:cubicBezTo>
                <a:lnTo>
                  <a:pt x="3764018" y="78856"/>
                </a:lnTo>
                <a:lnTo>
                  <a:pt x="3520795" y="78856"/>
                </a:lnTo>
                <a:lnTo>
                  <a:pt x="3520795" y="62902"/>
                </a:lnTo>
                <a:lnTo>
                  <a:pt x="3518771" y="67683"/>
                </a:lnTo>
                <a:cubicBezTo>
                  <a:pt x="3517433" y="70570"/>
                  <a:pt x="3515650" y="74237"/>
                  <a:pt x="3513420" y="78684"/>
                </a:cubicBezTo>
                <a:cubicBezTo>
                  <a:pt x="3502079" y="108526"/>
                  <a:pt x="3492314" y="128774"/>
                  <a:pt x="3484128" y="139430"/>
                </a:cubicBezTo>
                <a:lnTo>
                  <a:pt x="3502273" y="142209"/>
                </a:lnTo>
                <a:cubicBezTo>
                  <a:pt x="3514575" y="144404"/>
                  <a:pt x="3520006" y="148851"/>
                  <a:pt x="3518565" y="155551"/>
                </a:cubicBezTo>
                <a:cubicBezTo>
                  <a:pt x="3520006" y="163669"/>
                  <a:pt x="3512117" y="171467"/>
                  <a:pt x="3494898" y="178944"/>
                </a:cubicBezTo>
                <a:lnTo>
                  <a:pt x="3494898" y="476156"/>
                </a:lnTo>
                <a:cubicBezTo>
                  <a:pt x="3496339" y="491248"/>
                  <a:pt x="3489639" y="499754"/>
                  <a:pt x="3474798" y="501675"/>
                </a:cubicBezTo>
                <a:cubicBezTo>
                  <a:pt x="3457031" y="506043"/>
                  <a:pt x="3436370" y="507346"/>
                  <a:pt x="3412818" y="505585"/>
                </a:cubicBezTo>
                <a:cubicBezTo>
                  <a:pt x="3414258" y="442679"/>
                  <a:pt x="3414979" y="379658"/>
                  <a:pt x="3414979" y="316522"/>
                </a:cubicBezTo>
                <a:lnTo>
                  <a:pt x="3414979" y="234888"/>
                </a:lnTo>
                <a:cubicBezTo>
                  <a:pt x="3405558" y="256245"/>
                  <a:pt x="3388019" y="278483"/>
                  <a:pt x="3362362" y="301602"/>
                </a:cubicBezTo>
                <a:lnTo>
                  <a:pt x="3346104" y="293781"/>
                </a:lnTo>
                <a:cubicBezTo>
                  <a:pt x="3377775" y="233642"/>
                  <a:pt x="3404323" y="165658"/>
                  <a:pt x="3425749" y="89832"/>
                </a:cubicBezTo>
                <a:cubicBezTo>
                  <a:pt x="3432952" y="59671"/>
                  <a:pt x="3437377" y="30447"/>
                  <a:pt x="3439023" y="2161"/>
                </a:cubicBezTo>
                <a:close/>
                <a:moveTo>
                  <a:pt x="2972849" y="1989"/>
                </a:moveTo>
                <a:lnTo>
                  <a:pt x="3080208" y="14955"/>
                </a:lnTo>
                <a:cubicBezTo>
                  <a:pt x="3088898" y="14955"/>
                  <a:pt x="3093243" y="18568"/>
                  <a:pt x="3093243" y="25794"/>
                </a:cubicBezTo>
                <a:cubicBezTo>
                  <a:pt x="3093243" y="37936"/>
                  <a:pt x="3083147" y="46351"/>
                  <a:pt x="3062955" y="51038"/>
                </a:cubicBezTo>
                <a:cubicBezTo>
                  <a:pt x="3049167" y="75918"/>
                  <a:pt x="3034955" y="91867"/>
                  <a:pt x="3020320" y="98887"/>
                </a:cubicBezTo>
                <a:lnTo>
                  <a:pt x="3191581" y="98887"/>
                </a:lnTo>
                <a:lnTo>
                  <a:pt x="3214151" y="57967"/>
                </a:lnTo>
                <a:lnTo>
                  <a:pt x="3292081" y="90278"/>
                </a:lnTo>
                <a:cubicBezTo>
                  <a:pt x="3301114" y="90278"/>
                  <a:pt x="3305630" y="94611"/>
                  <a:pt x="3305630" y="103278"/>
                </a:cubicBezTo>
                <a:cubicBezTo>
                  <a:pt x="3305630" y="111075"/>
                  <a:pt x="3298461" y="120702"/>
                  <a:pt x="3284123" y="132159"/>
                </a:cubicBezTo>
                <a:lnTo>
                  <a:pt x="3284123" y="256051"/>
                </a:lnTo>
                <a:cubicBezTo>
                  <a:pt x="3284123" y="294810"/>
                  <a:pt x="3284123" y="353761"/>
                  <a:pt x="3284123" y="432903"/>
                </a:cubicBezTo>
                <a:cubicBezTo>
                  <a:pt x="3288422" y="470999"/>
                  <a:pt x="3248863" y="494598"/>
                  <a:pt x="3165445" y="503699"/>
                </a:cubicBezTo>
                <a:cubicBezTo>
                  <a:pt x="3169744" y="467180"/>
                  <a:pt x="3141045" y="443868"/>
                  <a:pt x="3079351" y="433761"/>
                </a:cubicBezTo>
                <a:lnTo>
                  <a:pt x="3082438" y="410917"/>
                </a:lnTo>
                <a:lnTo>
                  <a:pt x="3177998" y="419560"/>
                </a:lnTo>
                <a:cubicBezTo>
                  <a:pt x="3192588" y="419560"/>
                  <a:pt x="3199882" y="411694"/>
                  <a:pt x="3199882" y="395962"/>
                </a:cubicBezTo>
                <a:lnTo>
                  <a:pt x="3199882" y="122760"/>
                </a:lnTo>
                <a:lnTo>
                  <a:pt x="2921913" y="122760"/>
                </a:lnTo>
                <a:lnTo>
                  <a:pt x="2921913" y="473446"/>
                </a:lnTo>
                <a:cubicBezTo>
                  <a:pt x="2921913" y="484971"/>
                  <a:pt x="2915247" y="493592"/>
                  <a:pt x="2901916" y="499308"/>
                </a:cubicBezTo>
                <a:cubicBezTo>
                  <a:pt x="2881359" y="502235"/>
                  <a:pt x="2859955" y="503699"/>
                  <a:pt x="2837706" y="503699"/>
                </a:cubicBezTo>
                <a:cubicBezTo>
                  <a:pt x="2837706" y="466266"/>
                  <a:pt x="2838426" y="412414"/>
                  <a:pt x="2839867" y="342145"/>
                </a:cubicBezTo>
                <a:cubicBezTo>
                  <a:pt x="2839867" y="319186"/>
                  <a:pt x="2839867" y="305558"/>
                  <a:pt x="2839867" y="301259"/>
                </a:cubicBezTo>
                <a:lnTo>
                  <a:pt x="2839867" y="213004"/>
                </a:lnTo>
                <a:cubicBezTo>
                  <a:pt x="2839867" y="207265"/>
                  <a:pt x="2839867" y="187279"/>
                  <a:pt x="2839867" y="153047"/>
                </a:cubicBezTo>
                <a:cubicBezTo>
                  <a:pt x="2838426" y="114242"/>
                  <a:pt x="2837706" y="88997"/>
                  <a:pt x="2837706" y="77312"/>
                </a:cubicBezTo>
                <a:lnTo>
                  <a:pt x="2943488" y="98887"/>
                </a:lnTo>
                <a:lnTo>
                  <a:pt x="2970688" y="98887"/>
                </a:lnTo>
                <a:lnTo>
                  <a:pt x="2970688" y="96623"/>
                </a:lnTo>
                <a:cubicBezTo>
                  <a:pt x="2973546" y="51050"/>
                  <a:pt x="2974267" y="19505"/>
                  <a:pt x="2972849" y="1989"/>
                </a:cubicBezTo>
                <a:close/>
                <a:moveTo>
                  <a:pt x="4236058" y="0"/>
                </a:moveTo>
                <a:lnTo>
                  <a:pt x="4328017" y="8815"/>
                </a:lnTo>
                <a:cubicBezTo>
                  <a:pt x="4340068" y="10942"/>
                  <a:pt x="4345372" y="15378"/>
                  <a:pt x="4343932" y="22123"/>
                </a:cubicBezTo>
                <a:cubicBezTo>
                  <a:pt x="4345372" y="30241"/>
                  <a:pt x="4337483" y="38027"/>
                  <a:pt x="4320265" y="45482"/>
                </a:cubicBezTo>
                <a:lnTo>
                  <a:pt x="4320265" y="122726"/>
                </a:lnTo>
                <a:cubicBezTo>
                  <a:pt x="4397532" y="155631"/>
                  <a:pt x="4439127" y="194299"/>
                  <a:pt x="4445049" y="238729"/>
                </a:cubicBezTo>
                <a:cubicBezTo>
                  <a:pt x="4443380" y="270194"/>
                  <a:pt x="4427773" y="287561"/>
                  <a:pt x="4398229" y="290831"/>
                </a:cubicBezTo>
                <a:cubicBezTo>
                  <a:pt x="4382039" y="290831"/>
                  <a:pt x="4370389" y="282828"/>
                  <a:pt x="4363277" y="266821"/>
                </a:cubicBezTo>
                <a:cubicBezTo>
                  <a:pt x="4349100" y="218664"/>
                  <a:pt x="4334762" y="178601"/>
                  <a:pt x="4320265" y="146633"/>
                </a:cubicBezTo>
                <a:lnTo>
                  <a:pt x="4320265" y="200313"/>
                </a:lnTo>
                <a:cubicBezTo>
                  <a:pt x="4320265" y="223935"/>
                  <a:pt x="4320985" y="258749"/>
                  <a:pt x="4322426" y="304757"/>
                </a:cubicBezTo>
                <a:cubicBezTo>
                  <a:pt x="4322426" y="335559"/>
                  <a:pt x="4322426" y="357397"/>
                  <a:pt x="4322426" y="370271"/>
                </a:cubicBezTo>
                <a:cubicBezTo>
                  <a:pt x="4323866" y="382619"/>
                  <a:pt x="4317864" y="389856"/>
                  <a:pt x="4304418" y="391983"/>
                </a:cubicBezTo>
                <a:lnTo>
                  <a:pt x="4238288" y="396164"/>
                </a:lnTo>
                <a:lnTo>
                  <a:pt x="4236069" y="395754"/>
                </a:lnTo>
                <a:lnTo>
                  <a:pt x="4237678" y="317105"/>
                </a:lnTo>
                <a:cubicBezTo>
                  <a:pt x="4238039" y="286590"/>
                  <a:pt x="4238219" y="251958"/>
                  <a:pt x="4238219" y="213210"/>
                </a:cubicBezTo>
                <a:lnTo>
                  <a:pt x="4238219" y="120668"/>
                </a:lnTo>
                <a:cubicBezTo>
                  <a:pt x="4238219" y="83578"/>
                  <a:pt x="4237498" y="43355"/>
                  <a:pt x="4236058" y="0"/>
                </a:cubicBezTo>
                <a:close/>
                <a:moveTo>
                  <a:pt x="2440235" y="0"/>
                </a:moveTo>
                <a:lnTo>
                  <a:pt x="2542998" y="23804"/>
                </a:lnTo>
                <a:cubicBezTo>
                  <a:pt x="2555324" y="25976"/>
                  <a:pt x="2560766" y="31282"/>
                  <a:pt x="2559325" y="39719"/>
                </a:cubicBezTo>
                <a:cubicBezTo>
                  <a:pt x="2559325" y="48798"/>
                  <a:pt x="2548566" y="54446"/>
                  <a:pt x="2527049" y="56664"/>
                </a:cubicBezTo>
                <a:cubicBezTo>
                  <a:pt x="2592470" y="109600"/>
                  <a:pt x="2673534" y="141957"/>
                  <a:pt x="2770237" y="153733"/>
                </a:cubicBezTo>
                <a:lnTo>
                  <a:pt x="2767287" y="175617"/>
                </a:lnTo>
                <a:cubicBezTo>
                  <a:pt x="2742248" y="181517"/>
                  <a:pt x="2721417" y="205573"/>
                  <a:pt x="2704792" y="247785"/>
                </a:cubicBezTo>
                <a:cubicBezTo>
                  <a:pt x="2616115" y="208156"/>
                  <a:pt x="2550830" y="150040"/>
                  <a:pt x="2508938" y="73437"/>
                </a:cubicBezTo>
                <a:cubicBezTo>
                  <a:pt x="2478251" y="116849"/>
                  <a:pt x="2440498" y="155057"/>
                  <a:pt x="2395679" y="188059"/>
                </a:cubicBezTo>
                <a:lnTo>
                  <a:pt x="2381553" y="197672"/>
                </a:lnTo>
                <a:lnTo>
                  <a:pt x="2516450" y="197672"/>
                </a:lnTo>
                <a:lnTo>
                  <a:pt x="2551059" y="152430"/>
                </a:lnTo>
                <a:lnTo>
                  <a:pt x="2615646" y="197672"/>
                </a:lnTo>
                <a:cubicBezTo>
                  <a:pt x="2621134" y="197672"/>
                  <a:pt x="2623878" y="200565"/>
                  <a:pt x="2623878" y="206350"/>
                </a:cubicBezTo>
                <a:cubicBezTo>
                  <a:pt x="2623878" y="214559"/>
                  <a:pt x="2616218" y="219624"/>
                  <a:pt x="2600897" y="221545"/>
                </a:cubicBezTo>
                <a:lnTo>
                  <a:pt x="2365357" y="221545"/>
                </a:lnTo>
                <a:lnTo>
                  <a:pt x="2365357" y="208693"/>
                </a:lnTo>
                <a:lnTo>
                  <a:pt x="2360740" y="211835"/>
                </a:lnTo>
                <a:cubicBezTo>
                  <a:pt x="2324476" y="234635"/>
                  <a:pt x="2284237" y="254507"/>
                  <a:pt x="2240024" y="271452"/>
                </a:cubicBezTo>
                <a:lnTo>
                  <a:pt x="2229768" y="253616"/>
                </a:lnTo>
                <a:cubicBezTo>
                  <a:pt x="2316456" y="187896"/>
                  <a:pt x="2377705" y="123503"/>
                  <a:pt x="2413515" y="60437"/>
                </a:cubicBezTo>
                <a:cubicBezTo>
                  <a:pt x="2424582" y="41023"/>
                  <a:pt x="2433489" y="20877"/>
                  <a:pt x="2440235" y="0"/>
                </a:cubicBezTo>
                <a:close/>
                <a:moveTo>
                  <a:pt x="1731798" y="0"/>
                </a:moveTo>
                <a:cubicBezTo>
                  <a:pt x="1796899" y="12211"/>
                  <a:pt x="1828684" y="33534"/>
                  <a:pt x="1827152" y="63970"/>
                </a:cubicBezTo>
                <a:cubicBezTo>
                  <a:pt x="1823928" y="92850"/>
                  <a:pt x="1807647" y="108926"/>
                  <a:pt x="1778309" y="112196"/>
                </a:cubicBezTo>
                <a:cubicBezTo>
                  <a:pt x="1758026" y="112196"/>
                  <a:pt x="1747050" y="101906"/>
                  <a:pt x="1745380" y="81326"/>
                </a:cubicBezTo>
                <a:cubicBezTo>
                  <a:pt x="1741127" y="50364"/>
                  <a:pt x="1733913" y="26948"/>
                  <a:pt x="1723737" y="11079"/>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1849541" y="4150815"/>
            <a:ext cx="3880517" cy="1875482"/>
            <a:chOff x="1849541" y="4150815"/>
            <a:chExt cx="3880517" cy="1875482"/>
          </a:xfrm>
        </p:grpSpPr>
        <p:sp>
          <p:nvSpPr>
            <p:cNvPr id="20" name="平行四边形 19"/>
            <p:cNvSpPr/>
            <p:nvPr/>
          </p:nvSpPr>
          <p:spPr>
            <a:xfrm>
              <a:off x="1849541" y="4150815"/>
              <a:ext cx="3880517" cy="1875482"/>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365593" y="4564470"/>
              <a:ext cx="2848412" cy="1048172"/>
            </a:xfrm>
            <a:prstGeom prst="rect">
              <a:avLst/>
            </a:prstGeom>
          </p:spPr>
          <p:txBody>
            <a:bodyPr wrap="square">
              <a:spAutoFit/>
            </a:bodyPr>
            <a:lstStyle/>
            <a:p>
              <a:pPr algn="ctr">
                <a:lnSpc>
                  <a:spcPct val="150000"/>
                </a:lnSpc>
              </a:pPr>
              <a:r>
                <a:rPr lang="zh-CN" altLang="en-US" sz="2200" dirty="0">
                  <a:latin typeface="微软雅黑" panose="020B0503020204020204" pitchFamily="34" charset="-122"/>
                  <a:ea typeface="微软雅黑" panose="020B0503020204020204" pitchFamily="34" charset="-122"/>
                </a:rPr>
                <a:t>迫切需要新的思想</a:t>
              </a:r>
              <a:endParaRPr lang="zh-CN" altLang="en-US"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引领救亡运动</a:t>
              </a:r>
              <a:endParaRPr lang="zh-CN" altLang="en-US" sz="22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31570" y="4150815"/>
            <a:ext cx="3880517" cy="1875482"/>
            <a:chOff x="6331570" y="4150815"/>
            <a:chExt cx="3880517" cy="1875482"/>
          </a:xfrm>
        </p:grpSpPr>
        <p:sp>
          <p:nvSpPr>
            <p:cNvPr id="21" name="平行四边形 20"/>
            <p:cNvSpPr/>
            <p:nvPr/>
          </p:nvSpPr>
          <p:spPr>
            <a:xfrm>
              <a:off x="6331570" y="4150815"/>
              <a:ext cx="3880517" cy="1875482"/>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47622" y="4564470"/>
              <a:ext cx="2848412" cy="1048172"/>
            </a:xfrm>
            <a:prstGeom prst="rect">
              <a:avLst/>
            </a:prstGeom>
          </p:spPr>
          <p:txBody>
            <a:bodyPr wrap="square">
              <a:spAutoFit/>
            </a:bodyPr>
            <a:lstStyle/>
            <a:p>
              <a:pPr algn="ctr">
                <a:lnSpc>
                  <a:spcPct val="150000"/>
                </a:lnSpc>
              </a:pPr>
              <a:r>
                <a:rPr lang="zh-CN" altLang="en-US" sz="2200" dirty="0">
                  <a:latin typeface="微软雅黑" panose="020B0503020204020204" pitchFamily="34" charset="-122"/>
                  <a:ea typeface="微软雅黑" panose="020B0503020204020204" pitchFamily="34" charset="-122"/>
                </a:rPr>
                <a:t>迫切需要新的组织</a:t>
              </a:r>
              <a:endParaRPr lang="zh-CN" altLang="en-US"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凝聚革命力量</a:t>
              </a:r>
              <a:endParaRPr lang="zh-CN" altLang="en-US" sz="22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5.2.9"/>
  <p:tag name="RESOURCELIBID_ANIM" val="462"/>
</p:tagLst>
</file>

<file path=ppt/tags/tag10.xml><?xml version="1.0" encoding="utf-8"?>
<p:tagLst xmlns:p="http://schemas.openxmlformats.org/presentationml/2006/main">
  <p:tag name="KSO_WM_UNIT_TABLE_BEAUTIFY" val="smartTable{92e7c689-d2ed-4d50-93c6-9c6942302834}"/>
  <p:tag name="TABLE_ENDDRAG_ORIGIN_RECT" val="902*379"/>
  <p:tag name="TABLE_ENDDRAG_RECT" val="35*92*902*379"/>
</p:tagLst>
</file>

<file path=ppt/tags/tag11.xml><?xml version="1.0" encoding="utf-8"?>
<p:tagLst xmlns:p="http://schemas.openxmlformats.org/presentationml/2006/main">
  <p:tag name="PA" val="v4.2.2"/>
</p:tagLst>
</file>

<file path=ppt/tags/tag12.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3.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4.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5.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7.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8.xml><?xml version="1.0" encoding="utf-8"?>
<p:tagLst xmlns:p="http://schemas.openxmlformats.org/presentationml/2006/main">
  <p:tag name="COMMONDATA" val="eyJoZGlkIjoiZWJlZThkMjMzM2I3MDE4OWMwMDVjNzEwZGRjOGVjNzAifQ=="/>
  <p:tag name="KSO_WPP_MARK_KEY" val="ebee8f31-e642-4803-879c-6fef67f0bf30"/>
  <p:tag name="commondata" val="eyJoZGlkIjoiZGU0ZmNlY2NlMWEyNWFhOGZlZWRiOGY5YTg4YTFjNjYifQ=="/>
</p:tagLst>
</file>

<file path=ppt/tags/tag2.xml><?xml version="1.0" encoding="utf-8"?>
<p:tagLst xmlns:p="http://schemas.openxmlformats.org/presentationml/2006/main">
  <p:tag name="KSO_WM_UNIT_PLACING_PICTURE_USER_VIEWPORT" val="{&quot;height&quot;:435,&quot;width&quot;:19948}"/>
</p:tagLst>
</file>

<file path=ppt/tags/tag3.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887_153*f*1"/>
  <p:tag name="KSO_WM_TEMPLATE_CATEGORY" val="mixed"/>
  <p:tag name="KSO_WM_TEMPLATE_INDEX" val="20201887"/>
  <p:tag name="KSO_WM_UNIT_LAYERLEVEL" val="1"/>
  <p:tag name="KSO_WM_TAG_VERSION" val="1.0"/>
  <p:tag name="KSO_WM_BEAUTIFY_FLAG" val="#wm#"/>
  <p:tag name="KSO_WM_UNIT_TEXTBOXSTYLE_GUID" val="{0e792a05-3f0c-4804-8d12-2debb1273d56}"/>
  <p:tag name="KSO_WM_UNIT_TEXTBOXSTYLE_TEMPLATEID" val="3131663"/>
  <p:tag name="KSO_WM_UNIT_TEXTBOXSTYLE_TYPE" val="6"/>
</p:tagLst>
</file>

<file path=ppt/tags/tag4.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887_153*f*1"/>
  <p:tag name="KSO_WM_TEMPLATE_CATEGORY" val="mixed"/>
  <p:tag name="KSO_WM_TEMPLATE_INDEX" val="20201887"/>
  <p:tag name="KSO_WM_UNIT_LAYERLEVEL" val="1"/>
  <p:tag name="KSO_WM_TAG_VERSION" val="1.0"/>
  <p:tag name="KSO_WM_BEAUTIFY_FLAG" val="#wm#"/>
  <p:tag name="KSO_WM_UNIT_TEXTBOXSTYLE_GUID" val="{0e792a05-3f0c-4804-8d12-2debb1273d56}"/>
  <p:tag name="KSO_WM_UNIT_TEXTBOXSTYLE_TEMPLATEID" val="3131663"/>
  <p:tag name="KSO_WM_UNIT_TEXTBOXSTYLE_TYPE" val="6"/>
</p:tagLst>
</file>

<file path=ppt/tags/tag5.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887_153*f*1"/>
  <p:tag name="KSO_WM_TEMPLATE_CATEGORY" val="mixed"/>
  <p:tag name="KSO_WM_TEMPLATE_INDEX" val="20201887"/>
  <p:tag name="KSO_WM_UNIT_LAYERLEVEL" val="1"/>
  <p:tag name="KSO_WM_TAG_VERSION" val="1.0"/>
  <p:tag name="KSO_WM_BEAUTIFY_FLAG" val="#wm#"/>
  <p:tag name="KSO_WM_UNIT_TEXTBOXSTYLE_GUID" val="{0e792a05-3f0c-4804-8d12-2debb1273d56}"/>
  <p:tag name="KSO_WM_UNIT_TEXTBOXSTYLE_TEMPLATEID" val="3131663"/>
  <p:tag name="KSO_WM_UNIT_TEXTBOXSTYLE_TYPE" val="6"/>
</p:tagLst>
</file>

<file path=ppt/tags/tag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887_153*f*1"/>
  <p:tag name="KSO_WM_TEMPLATE_CATEGORY" val="mixed"/>
  <p:tag name="KSO_WM_TEMPLATE_INDEX" val="20201887"/>
  <p:tag name="KSO_WM_UNIT_LAYERLEVEL" val="1"/>
  <p:tag name="KSO_WM_TAG_VERSION" val="1.0"/>
  <p:tag name="KSO_WM_BEAUTIFY_FLAG" val="#wm#"/>
  <p:tag name="KSO_WM_UNIT_TEXTBOXSTYLE_GUID" val="{0e792a05-3f0c-4804-8d12-2debb1273d56}"/>
  <p:tag name="KSO_WM_UNIT_TEXTBOXSTYLE_TEMPLATEID" val="3131663"/>
  <p:tag name="KSO_WM_UNIT_TEXTBOXSTYLE_TYPE" val="6"/>
</p:tagLst>
</file>

<file path=ppt/tags/tag7.xml><?xml version="1.0" encoding="utf-8"?>
<p:tagLst xmlns:p="http://schemas.openxmlformats.org/presentationml/2006/main">
  <p:tag name="KSO_WM_UNIT_PLACING_PICTURE_USER_VIEWPORT" val="{&quot;height&quot;:6738.990551181102,&quot;width&quot;:10362.39842519685}"/>
</p:tagLst>
</file>

<file path=ppt/tags/tag8.xml><?xml version="1.0" encoding="utf-8"?>
<p:tagLst xmlns:p="http://schemas.openxmlformats.org/presentationml/2006/main">
  <p:tag name="KSO_WM_TAG_VERSION" val="1.0"/>
  <p:tag name="KSO_WM_BEAUTIFY_FLAG" val="#wm#"/>
  <p:tag name="KSO_WM_TEMPLATE_CATEGORY" val="diagram"/>
  <p:tag name="KSO_WM_TEMPLATE_INDEX" val="20174759"/>
  <p:tag name="KSO_WM_UNIT_TYPE" val="l_h_f"/>
  <p:tag name="KSO_WM_UNIT_INDEX" val="1_1_1"/>
  <p:tag name="KSO_WM_UNIT_ID" val="diagram20174759_3*l_h_f*1_1_1"/>
  <p:tag name="KSO_WM_UNIT_LAYERLEVEL" val="1_1_1"/>
  <p:tag name="KSO_WM_UNIT_VALUE" val="44"/>
  <p:tag name="KSO_WM_UNIT_HIGHLIGHT" val="0"/>
  <p:tag name="KSO_WM_UNIT_COMPATIBLE" val="0"/>
  <p:tag name="KSO_WM_UNIT_CLEAR" val="0"/>
  <p:tag name="KSO_WM_UNIT_PRESET_TEXT_INDEX" val="4"/>
  <p:tag name="KSO_WM_DIAGRAM_GROUP_CODE" val="l1-1"/>
  <p:tag name="KSO_WM_UNIT_PRESET_TEXT_LEN" val="26"/>
  <p:tag name="KSO_WM_UNIT_TEXT_FILL_FORE_SCHEMECOLOR_INDEX" val="14"/>
  <p:tag name="KSO_WM_UNIT_TEX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20174759"/>
  <p:tag name="KSO_WM_UNIT_TYPE" val="l_h_f"/>
  <p:tag name="KSO_WM_UNIT_INDEX" val="1_2_1"/>
  <p:tag name="KSO_WM_UNIT_ID" val="diagram20174759_3*l_h_f*1_2_1"/>
  <p:tag name="KSO_WM_UNIT_LAYERLEVEL" val="1_1_1"/>
  <p:tag name="KSO_WM_UNIT_VALUE" val="40"/>
  <p:tag name="KSO_WM_UNIT_HIGHLIGHT" val="0"/>
  <p:tag name="KSO_WM_UNIT_COMPATIBLE" val="0"/>
  <p:tag name="KSO_WM_UNIT_CLEAR" val="0"/>
  <p:tag name="KSO_WM_UNIT_PRESET_TEXT_INDEX" val="3"/>
  <p:tag name="KSO_WM_DIAGRAM_GROUP_CODE" val="l1-1"/>
  <p:tag name="KSO_WM_UNIT_PRESET_TEXT_LEN" val="5"/>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10054</Words>
  <Application>WPS 演示</Application>
  <PresentationFormat>宽屏</PresentationFormat>
  <Paragraphs>712</Paragraphs>
  <Slides>62</Slides>
  <Notes>55</Notes>
  <HiddenSlides>0</HiddenSlides>
  <MMClips>1</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62</vt:i4>
      </vt:variant>
    </vt:vector>
  </HeadingPairs>
  <TitlesOfParts>
    <vt:vector size="91" baseType="lpstr">
      <vt:lpstr>Arial</vt:lpstr>
      <vt:lpstr>宋体</vt:lpstr>
      <vt:lpstr>Wingdings</vt:lpstr>
      <vt:lpstr>微软雅黑</vt:lpstr>
      <vt:lpstr>华文中宋</vt:lpstr>
      <vt:lpstr>等线</vt:lpstr>
      <vt:lpstr>汉仪旗黑-45S</vt:lpstr>
      <vt:lpstr>汉仪秦川飞影W</vt:lpstr>
      <vt:lpstr>华文新魏</vt:lpstr>
      <vt:lpstr>Alibaba PuHuiTi B</vt:lpstr>
      <vt:lpstr>Gotham Rounded Book</vt:lpstr>
      <vt:lpstr>思源黑体 CN Regular</vt:lpstr>
      <vt:lpstr>方正粗宋简体</vt:lpstr>
      <vt:lpstr>Roboto Regular</vt:lpstr>
      <vt:lpstr>楷体</vt:lpstr>
      <vt:lpstr>Segoe UI</vt:lpstr>
      <vt:lpstr>Calibri</vt:lpstr>
      <vt:lpstr>Arial Unicode MS</vt:lpstr>
      <vt:lpstr>Product Sans</vt:lpstr>
      <vt:lpstr>微软雅黑 Light</vt:lpstr>
      <vt:lpstr>方正粗雅宋_GBK</vt:lpstr>
      <vt:lpstr>Arial Unicode MS</vt:lpstr>
      <vt:lpstr>Bebas Neue</vt:lpstr>
      <vt:lpstr>Segoe Print</vt:lpstr>
      <vt:lpstr>思源宋体 Heavy</vt:lpstr>
      <vt:lpstr>Bebas</vt:lpstr>
      <vt:lpstr>思源黑体 CN Medium</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WPS_1601472217</cp:lastModifiedBy>
  <cp:revision>2</cp:revision>
  <dcterms:created xsi:type="dcterms:W3CDTF">2022-05-10T08:35:00Z</dcterms:created>
  <dcterms:modified xsi:type="dcterms:W3CDTF">2024-10-11T08:35:15Z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F3379747C062488C9AE1270AB5D20C6D</vt:lpwstr>
  </property>
  <property fmtid="{D5CDD505-2E9C-101B-9397-08002B2CF9AE}" pid="3" name="KSOProductBuildVer">
    <vt:lpwstr>2052-12.1.0.18276</vt:lpwstr>
  </property>
</Properties>
</file>